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6"/>
  </p:sldMasterIdLst>
  <p:notesMasterIdLst>
    <p:notesMasterId r:id="rId28"/>
  </p:notesMasterIdLst>
  <p:handoutMasterIdLst>
    <p:handoutMasterId r:id="rId29"/>
  </p:handoutMasterIdLst>
  <p:sldIdLst>
    <p:sldId id="257" r:id="rId7"/>
    <p:sldId id="281" r:id="rId8"/>
    <p:sldId id="284" r:id="rId9"/>
    <p:sldId id="315" r:id="rId10"/>
    <p:sldId id="318" r:id="rId11"/>
    <p:sldId id="321" r:id="rId12"/>
    <p:sldId id="288" r:id="rId13"/>
    <p:sldId id="322" r:id="rId14"/>
    <p:sldId id="319" r:id="rId15"/>
    <p:sldId id="317" r:id="rId16"/>
    <p:sldId id="320" r:id="rId17"/>
    <p:sldId id="290" r:id="rId18"/>
    <p:sldId id="285" r:id="rId19"/>
    <p:sldId id="292" r:id="rId20"/>
    <p:sldId id="293" r:id="rId21"/>
    <p:sldId id="294" r:id="rId22"/>
    <p:sldId id="286" r:id="rId23"/>
    <p:sldId id="323" r:id="rId24"/>
    <p:sldId id="324" r:id="rId25"/>
    <p:sldId id="299" r:id="rId26"/>
    <p:sldId id="325" r:id="rId27"/>
  </p:sldIdLst>
  <p:sldSz cx="12192000" cy="6858000"/>
  <p:notesSz cx="6858000" cy="9144000"/>
  <p:defaultTextStyle>
    <a:defPPr>
      <a:defRPr lang="en-US"/>
    </a:defPPr>
    <a:lvl1pPr marL="0" algn="l" defTabSz="914355" rtl="0" eaLnBrk="1" latinLnBrk="0" hangingPunct="1">
      <a:defRPr sz="1800" kern="1200">
        <a:solidFill>
          <a:schemeClr val="tx1"/>
        </a:solidFill>
        <a:latin typeface="+mn-lt"/>
        <a:ea typeface="+mn-ea"/>
        <a:cs typeface="+mn-cs"/>
      </a:defRPr>
    </a:lvl1pPr>
    <a:lvl2pPr marL="457177"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3"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7" algn="l" defTabSz="91435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143A"/>
    <a:srgbClr val="0026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149"/>
    <p:restoredTop sz="94694"/>
  </p:normalViewPr>
  <p:slideViewPr>
    <p:cSldViewPr>
      <p:cViewPr varScale="1">
        <p:scale>
          <a:sx n="121" d="100"/>
          <a:sy n="121" d="100"/>
        </p:scale>
        <p:origin x="1296" y="17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presProps" Target="presProps.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2A9F9E1-4456-4822-B549-6FFAFC12AE0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B1D0C824-B0D3-4B25-9F34-66389609A18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1D49B43-A185-4162-B51A-D1BDB1B07539}" type="datetimeFigureOut">
              <a:rPr lang="en-AU" smtClean="0"/>
              <a:t>26/6/2023</a:t>
            </a:fld>
            <a:endParaRPr lang="en-AU"/>
          </a:p>
        </p:txBody>
      </p:sp>
      <p:sp>
        <p:nvSpPr>
          <p:cNvPr id="4" name="Footer Placeholder 3">
            <a:extLst>
              <a:ext uri="{FF2B5EF4-FFF2-40B4-BE49-F238E27FC236}">
                <a16:creationId xmlns:a16="http://schemas.microsoft.com/office/drawing/2014/main" id="{FF87D4F0-4376-4C69-92BF-4B1B14270F0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A25C9EE3-755C-4193-8A6E-B3E40A9F736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AF8D9B-EB8C-449E-BA8A-88E318B5380B}" type="slidenum">
              <a:rPr lang="en-AU" smtClean="0"/>
              <a:t>‹#›</a:t>
            </a:fld>
            <a:endParaRPr lang="en-AU"/>
          </a:p>
        </p:txBody>
      </p:sp>
    </p:spTree>
    <p:extLst>
      <p:ext uri="{BB962C8B-B14F-4D97-AF65-F5344CB8AC3E}">
        <p14:creationId xmlns:p14="http://schemas.microsoft.com/office/powerpoint/2010/main" val="12654826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48F3B1-D8FD-0745-AFDB-5358639AA9AD}" type="datetimeFigureOut">
              <a:rPr lang="en-US" smtClean="0"/>
              <a:t>6/26/23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89BE4C-575A-B141-9F31-81F3BF79706C}" type="slidenum">
              <a:rPr lang="en-US" smtClean="0"/>
              <a:t>‹#›</a:t>
            </a:fld>
            <a:endParaRPr lang="en-US"/>
          </a:p>
        </p:txBody>
      </p:sp>
    </p:spTree>
    <p:extLst>
      <p:ext uri="{BB962C8B-B14F-4D97-AF65-F5344CB8AC3E}">
        <p14:creationId xmlns:p14="http://schemas.microsoft.com/office/powerpoint/2010/main" val="1817403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E8D0E07-F889-EA60-7224-4F552BA89C6A}"/>
              </a:ext>
            </a:extLst>
          </p:cNvPr>
          <p:cNvSpPr/>
          <p:nvPr userDrawn="1"/>
        </p:nvSpPr>
        <p:spPr>
          <a:xfrm>
            <a:off x="0" y="0"/>
            <a:ext cx="6096397"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solidFill>
            </a:endParaRPr>
          </a:p>
        </p:txBody>
      </p:sp>
      <p:sp>
        <p:nvSpPr>
          <p:cNvPr id="2" name="Title 1">
            <a:extLst>
              <a:ext uri="{FF2B5EF4-FFF2-40B4-BE49-F238E27FC236}">
                <a16:creationId xmlns:a16="http://schemas.microsoft.com/office/drawing/2014/main" id="{8A11A08B-9AA6-C87B-3532-1D61F1EBF109}"/>
              </a:ext>
            </a:extLst>
          </p:cNvPr>
          <p:cNvSpPr>
            <a:spLocks noGrp="1"/>
          </p:cNvSpPr>
          <p:nvPr>
            <p:ph type="ctrTitle" hasCustomPrompt="1"/>
          </p:nvPr>
        </p:nvSpPr>
        <p:spPr>
          <a:xfrm>
            <a:off x="266700" y="1122363"/>
            <a:ext cx="5505243" cy="2479675"/>
          </a:xfrm>
        </p:spPr>
        <p:txBody>
          <a:bodyPr anchor="b">
            <a:normAutofit/>
          </a:bodyPr>
          <a:lstStyle>
            <a:lvl1pPr algn="l">
              <a:defRPr sz="3600" b="0" i="0">
                <a:solidFill>
                  <a:schemeClr val="bg1"/>
                </a:solidFill>
                <a:latin typeface="Public Sans Light" pitchFamily="2" charset="77"/>
              </a:defRPr>
            </a:lvl1pPr>
          </a:lstStyle>
          <a:p>
            <a:r>
              <a:rPr lang="en-GB" dirty="0"/>
              <a:t>Presentation title goes here</a:t>
            </a:r>
            <a:endParaRPr lang="en-US" dirty="0"/>
          </a:p>
        </p:txBody>
      </p:sp>
      <p:sp>
        <p:nvSpPr>
          <p:cNvPr id="4" name="Date Placeholder 3">
            <a:extLst>
              <a:ext uri="{FF2B5EF4-FFF2-40B4-BE49-F238E27FC236}">
                <a16:creationId xmlns:a16="http://schemas.microsoft.com/office/drawing/2014/main" id="{0479ECB1-A952-D087-531F-0C262EE298A4}"/>
              </a:ext>
            </a:extLst>
          </p:cNvPr>
          <p:cNvSpPr>
            <a:spLocks noGrp="1"/>
          </p:cNvSpPr>
          <p:nvPr>
            <p:ph type="dt" sz="half" idx="10"/>
          </p:nvPr>
        </p:nvSpPr>
        <p:spPr>
          <a:xfrm>
            <a:off x="266700" y="6356351"/>
            <a:ext cx="2743200" cy="365125"/>
          </a:xfrm>
          <a:prstGeom prst="rect">
            <a:avLst/>
          </a:prstGeom>
        </p:spPr>
        <p:txBody>
          <a:bodyPr/>
          <a:lstStyle>
            <a:lvl1pPr>
              <a:defRPr sz="1200" b="0" i="0">
                <a:solidFill>
                  <a:schemeClr val="bg1"/>
                </a:solidFill>
                <a:latin typeface="Public Sans Light" pitchFamily="2" charset="77"/>
              </a:defRPr>
            </a:lvl1pPr>
          </a:lstStyle>
          <a:p>
            <a:r>
              <a:rPr lang="en-US"/>
              <a:t>00 Month 20YY</a:t>
            </a:r>
            <a:endParaRPr lang="en-US" dirty="0"/>
          </a:p>
        </p:txBody>
      </p:sp>
      <p:sp>
        <p:nvSpPr>
          <p:cNvPr id="12" name="Picture Placeholder 11">
            <a:extLst>
              <a:ext uri="{FF2B5EF4-FFF2-40B4-BE49-F238E27FC236}">
                <a16:creationId xmlns:a16="http://schemas.microsoft.com/office/drawing/2014/main" id="{0C0A927E-0DD0-7EB4-EDFD-622200A5F23C}"/>
              </a:ext>
            </a:extLst>
          </p:cNvPr>
          <p:cNvSpPr>
            <a:spLocks noGrp="1"/>
          </p:cNvSpPr>
          <p:nvPr>
            <p:ph type="pic" sz="quarter" idx="14"/>
          </p:nvPr>
        </p:nvSpPr>
        <p:spPr>
          <a:xfrm>
            <a:off x="6122275" y="0"/>
            <a:ext cx="3790149" cy="6858000"/>
          </a:xfrm>
        </p:spPr>
        <p:txBody>
          <a:bodyPr/>
          <a:lstStyle/>
          <a:p>
            <a:endParaRPr lang="en-US" dirty="0"/>
          </a:p>
        </p:txBody>
      </p:sp>
      <p:pic>
        <p:nvPicPr>
          <p:cNvPr id="6" name="Picture 5" descr="Graphical user interface, text&#10;&#10;Description automatically generated">
            <a:extLst>
              <a:ext uri="{FF2B5EF4-FFF2-40B4-BE49-F238E27FC236}">
                <a16:creationId xmlns:a16="http://schemas.microsoft.com/office/drawing/2014/main" id="{9335B15A-70F0-89D2-DC95-0D8CDB00B9E4}"/>
              </a:ext>
            </a:extLst>
          </p:cNvPr>
          <p:cNvPicPr>
            <a:picLocks noChangeAspect="1"/>
          </p:cNvPicPr>
          <p:nvPr userDrawn="1"/>
        </p:nvPicPr>
        <p:blipFill>
          <a:blip r:embed="rId2"/>
          <a:stretch>
            <a:fillRect/>
          </a:stretch>
        </p:blipFill>
        <p:spPr>
          <a:xfrm>
            <a:off x="392825" y="364774"/>
            <a:ext cx="1958759" cy="654785"/>
          </a:xfrm>
          <a:prstGeom prst="rect">
            <a:avLst/>
          </a:prstGeom>
        </p:spPr>
      </p:pic>
      <p:sp>
        <p:nvSpPr>
          <p:cNvPr id="13" name="Text Placeholder 9">
            <a:extLst>
              <a:ext uri="{FF2B5EF4-FFF2-40B4-BE49-F238E27FC236}">
                <a16:creationId xmlns:a16="http://schemas.microsoft.com/office/drawing/2014/main" id="{43488468-08D8-942E-1DF6-ECCD7F71FA5D}"/>
              </a:ext>
            </a:extLst>
          </p:cNvPr>
          <p:cNvSpPr>
            <a:spLocks noGrp="1"/>
          </p:cNvSpPr>
          <p:nvPr>
            <p:ph type="body" sz="quarter" idx="15" hasCustomPrompt="1"/>
          </p:nvPr>
        </p:nvSpPr>
        <p:spPr>
          <a:xfrm>
            <a:off x="266700" y="3906966"/>
            <a:ext cx="5505243" cy="962193"/>
          </a:xfrm>
        </p:spPr>
        <p:txBody>
          <a:bodyPr/>
          <a:lstStyle>
            <a:lvl1pPr marL="0" indent="0">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Subtitle</a:t>
            </a:r>
            <a:endParaRPr lang="en-US" dirty="0"/>
          </a:p>
        </p:txBody>
      </p:sp>
      <p:sp>
        <p:nvSpPr>
          <p:cNvPr id="17" name="Text Placeholder 9">
            <a:extLst>
              <a:ext uri="{FF2B5EF4-FFF2-40B4-BE49-F238E27FC236}">
                <a16:creationId xmlns:a16="http://schemas.microsoft.com/office/drawing/2014/main" id="{CEA8FD81-E499-996B-B19A-79352467BF53}"/>
              </a:ext>
            </a:extLst>
          </p:cNvPr>
          <p:cNvSpPr>
            <a:spLocks noGrp="1"/>
          </p:cNvSpPr>
          <p:nvPr>
            <p:ph type="body" sz="quarter" idx="17" hasCustomPrompt="1"/>
          </p:nvPr>
        </p:nvSpPr>
        <p:spPr>
          <a:xfrm>
            <a:off x="10128448" y="5614211"/>
            <a:ext cx="1728192" cy="276999"/>
          </a:xfrm>
        </p:spPr>
        <p:txBody>
          <a:bodyPr/>
          <a:lstStyle>
            <a:lvl1pPr marL="0" indent="0">
              <a:buNone/>
              <a:defRPr sz="1200" b="0" i="0">
                <a:solidFill>
                  <a:schemeClr val="tx1"/>
                </a:solidFill>
                <a:latin typeface="Public Sans Light" pitchFamily="2" charset="7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Presenter Title</a:t>
            </a:r>
            <a:endParaRPr lang="en-US" dirty="0"/>
          </a:p>
        </p:txBody>
      </p:sp>
      <p:sp>
        <p:nvSpPr>
          <p:cNvPr id="18" name="Text Placeholder 9">
            <a:extLst>
              <a:ext uri="{FF2B5EF4-FFF2-40B4-BE49-F238E27FC236}">
                <a16:creationId xmlns:a16="http://schemas.microsoft.com/office/drawing/2014/main" id="{39C7ACDC-3E09-9E3E-0677-2B78A7922BB1}"/>
              </a:ext>
            </a:extLst>
          </p:cNvPr>
          <p:cNvSpPr>
            <a:spLocks noGrp="1"/>
          </p:cNvSpPr>
          <p:nvPr>
            <p:ph type="body" sz="quarter" idx="16" hasCustomPrompt="1"/>
          </p:nvPr>
        </p:nvSpPr>
        <p:spPr>
          <a:xfrm>
            <a:off x="10128448" y="5373216"/>
            <a:ext cx="1728192" cy="276999"/>
          </a:xfrm>
        </p:spPr>
        <p:txBody>
          <a:bodyPr/>
          <a:lstStyle>
            <a:lvl1pPr marL="0" indent="0">
              <a:buNone/>
              <a:defRPr sz="1200" b="1" i="0">
                <a:solidFill>
                  <a:schemeClr val="tx1"/>
                </a:solidFill>
                <a:latin typeface="Public Sans SemiBold" pitchFamily="2" charset="7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Presenter Name</a:t>
            </a:r>
            <a:endParaRPr lang="en-US" dirty="0"/>
          </a:p>
        </p:txBody>
      </p:sp>
    </p:spTree>
    <p:extLst>
      <p:ext uri="{BB962C8B-B14F-4D97-AF65-F5344CB8AC3E}">
        <p14:creationId xmlns:p14="http://schemas.microsoft.com/office/powerpoint/2010/main" val="288015058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3 Text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63CE8-6987-FC3F-56AA-D4B86A39B85A}"/>
              </a:ext>
            </a:extLst>
          </p:cNvPr>
          <p:cNvSpPr>
            <a:spLocks noGrp="1"/>
          </p:cNvSpPr>
          <p:nvPr>
            <p:ph type="title" hasCustomPrompt="1"/>
          </p:nvPr>
        </p:nvSpPr>
        <p:spPr>
          <a:xfrm>
            <a:off x="263352" y="-2387"/>
            <a:ext cx="10515600" cy="1325563"/>
          </a:xfrm>
        </p:spPr>
        <p:txBody>
          <a:bodyPr/>
          <a:lstStyle>
            <a:lvl1pPr>
              <a:defRPr b="0" i="0">
                <a:solidFill>
                  <a:schemeClr val="accent3"/>
                </a:solidFill>
                <a:latin typeface="Public Sans Light" pitchFamily="2" charset="77"/>
              </a:defRPr>
            </a:lvl1pPr>
          </a:lstStyle>
          <a:p>
            <a:r>
              <a:rPr lang="en-GB" dirty="0"/>
              <a:t>Heading 1</a:t>
            </a:r>
            <a:endParaRPr lang="en-US" dirty="0"/>
          </a:p>
        </p:txBody>
      </p:sp>
      <p:sp>
        <p:nvSpPr>
          <p:cNvPr id="4" name="Picture Placeholder 3">
            <a:extLst>
              <a:ext uri="{FF2B5EF4-FFF2-40B4-BE49-F238E27FC236}">
                <a16:creationId xmlns:a16="http://schemas.microsoft.com/office/drawing/2014/main" id="{58A0D49A-C9E1-2A3B-D64F-5C94997BFD78}"/>
              </a:ext>
            </a:extLst>
          </p:cNvPr>
          <p:cNvSpPr>
            <a:spLocks noGrp="1"/>
          </p:cNvSpPr>
          <p:nvPr>
            <p:ph type="pic" sz="quarter" idx="10"/>
          </p:nvPr>
        </p:nvSpPr>
        <p:spPr>
          <a:xfrm>
            <a:off x="4223792" y="1844824"/>
            <a:ext cx="7632848" cy="3816424"/>
          </a:xfrm>
        </p:spPr>
        <p:txBody>
          <a:bodyPr/>
          <a:lstStyle/>
          <a:p>
            <a:endParaRPr lang="en-US" dirty="0"/>
          </a:p>
        </p:txBody>
      </p:sp>
      <p:cxnSp>
        <p:nvCxnSpPr>
          <p:cNvPr id="6" name="Straight Connector 5">
            <a:extLst>
              <a:ext uri="{FF2B5EF4-FFF2-40B4-BE49-F238E27FC236}">
                <a16:creationId xmlns:a16="http://schemas.microsoft.com/office/drawing/2014/main" id="{728929B2-EE60-2C30-1B83-7A7D9D6FF87D}"/>
              </a:ext>
            </a:extLst>
          </p:cNvPr>
          <p:cNvCxnSpPr/>
          <p:nvPr userDrawn="1"/>
        </p:nvCxnSpPr>
        <p:spPr>
          <a:xfrm>
            <a:off x="263352" y="1628800"/>
            <a:ext cx="11665296" cy="0"/>
          </a:xfrm>
          <a:prstGeom prst="line">
            <a:avLst/>
          </a:prstGeom>
          <a:ln/>
        </p:spPr>
        <p:style>
          <a:lnRef idx="2">
            <a:schemeClr val="dk1"/>
          </a:lnRef>
          <a:fillRef idx="0">
            <a:schemeClr val="dk1"/>
          </a:fillRef>
          <a:effectRef idx="1">
            <a:schemeClr val="dk1"/>
          </a:effectRef>
          <a:fontRef idx="minor">
            <a:schemeClr val="tx1"/>
          </a:fontRef>
        </p:style>
      </p:cxnSp>
      <p:sp>
        <p:nvSpPr>
          <p:cNvPr id="5" name="Text Placeholder 4">
            <a:extLst>
              <a:ext uri="{FF2B5EF4-FFF2-40B4-BE49-F238E27FC236}">
                <a16:creationId xmlns:a16="http://schemas.microsoft.com/office/drawing/2014/main" id="{0E01C2AD-6356-41D9-B729-B9B1062AD442}"/>
              </a:ext>
            </a:extLst>
          </p:cNvPr>
          <p:cNvSpPr>
            <a:spLocks noGrp="1"/>
          </p:cNvSpPr>
          <p:nvPr>
            <p:ph type="body" sz="quarter" idx="11" hasCustomPrompt="1"/>
          </p:nvPr>
        </p:nvSpPr>
        <p:spPr>
          <a:xfrm>
            <a:off x="271897" y="2931691"/>
            <a:ext cx="3808621" cy="2729553"/>
          </a:xfrm>
        </p:spPr>
        <p:txBody>
          <a:bodyPr/>
          <a:lstStyle>
            <a:lvl1pPr marL="0" indent="0">
              <a:buNone/>
              <a:defRPr sz="1400"/>
            </a:lvl1pPr>
          </a:lstStyle>
          <a:p>
            <a:pPr lvl="0"/>
            <a:r>
              <a:rPr lang="en-GB" dirty="0"/>
              <a:t>Body copy</a:t>
            </a:r>
            <a:endParaRPr lang="en-US" dirty="0"/>
          </a:p>
        </p:txBody>
      </p:sp>
      <p:sp>
        <p:nvSpPr>
          <p:cNvPr id="7" name="Text Placeholder 4">
            <a:extLst>
              <a:ext uri="{FF2B5EF4-FFF2-40B4-BE49-F238E27FC236}">
                <a16:creationId xmlns:a16="http://schemas.microsoft.com/office/drawing/2014/main" id="{99E54976-93CD-0060-78F8-AAC112CA14AB}"/>
              </a:ext>
            </a:extLst>
          </p:cNvPr>
          <p:cNvSpPr>
            <a:spLocks noGrp="1"/>
          </p:cNvSpPr>
          <p:nvPr>
            <p:ph type="body" sz="quarter" idx="12" hasCustomPrompt="1"/>
          </p:nvPr>
        </p:nvSpPr>
        <p:spPr>
          <a:xfrm>
            <a:off x="263352" y="1846375"/>
            <a:ext cx="3814542" cy="874691"/>
          </a:xfrm>
        </p:spPr>
        <p:txBody>
          <a:bodyPr/>
          <a:lstStyle>
            <a:lvl1pPr marL="0" indent="0">
              <a:buNone/>
              <a:defRPr sz="2000"/>
            </a:lvl1pPr>
            <a:lvl2pPr marL="457177" indent="0">
              <a:buNone/>
              <a:defRPr/>
            </a:lvl2pPr>
          </a:lstStyle>
          <a:p>
            <a:pPr lvl="0"/>
            <a:r>
              <a:rPr lang="en-GB" dirty="0"/>
              <a:t>Heading 2</a:t>
            </a:r>
          </a:p>
        </p:txBody>
      </p:sp>
    </p:spTree>
    <p:extLst>
      <p:ext uri="{BB962C8B-B14F-4D97-AF65-F5344CB8AC3E}">
        <p14:creationId xmlns:p14="http://schemas.microsoft.com/office/powerpoint/2010/main" val="1366623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3 Large Text">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728929B2-EE60-2C30-1B83-7A7D9D6FF87D}"/>
              </a:ext>
            </a:extLst>
          </p:cNvPr>
          <p:cNvCxnSpPr>
            <a:cxnSpLocks/>
          </p:cNvCxnSpPr>
          <p:nvPr userDrawn="1"/>
        </p:nvCxnSpPr>
        <p:spPr>
          <a:xfrm>
            <a:off x="4151784" y="332656"/>
            <a:ext cx="0" cy="5789101"/>
          </a:xfrm>
          <a:prstGeom prst="line">
            <a:avLst/>
          </a:prstGeom>
          <a:ln/>
        </p:spPr>
        <p:style>
          <a:lnRef idx="2">
            <a:schemeClr val="dk1"/>
          </a:lnRef>
          <a:fillRef idx="0">
            <a:schemeClr val="dk1"/>
          </a:fillRef>
          <a:effectRef idx="1">
            <a:schemeClr val="dk1"/>
          </a:effectRef>
          <a:fontRef idx="minor">
            <a:schemeClr val="tx1"/>
          </a:fontRef>
        </p:style>
      </p:cxnSp>
      <p:sp>
        <p:nvSpPr>
          <p:cNvPr id="4" name="Text Placeholder 4">
            <a:extLst>
              <a:ext uri="{FF2B5EF4-FFF2-40B4-BE49-F238E27FC236}">
                <a16:creationId xmlns:a16="http://schemas.microsoft.com/office/drawing/2014/main" id="{D4CFC757-A6F6-4B53-DD6A-378621DE4E5B}"/>
              </a:ext>
            </a:extLst>
          </p:cNvPr>
          <p:cNvSpPr>
            <a:spLocks noGrp="1"/>
          </p:cNvSpPr>
          <p:nvPr>
            <p:ph type="body" sz="quarter" idx="12" hasCustomPrompt="1"/>
          </p:nvPr>
        </p:nvSpPr>
        <p:spPr>
          <a:xfrm>
            <a:off x="4511824" y="332655"/>
            <a:ext cx="6267128" cy="5789101"/>
          </a:xfrm>
        </p:spPr>
        <p:txBody>
          <a:bodyPr/>
          <a:lstStyle>
            <a:lvl1pPr marL="0" indent="0">
              <a:buNone/>
              <a:defRPr sz="2000"/>
            </a:lvl1pPr>
            <a:lvl2pPr marL="457177" indent="0">
              <a:buNone/>
              <a:defRPr/>
            </a:lvl2pPr>
          </a:lstStyle>
          <a:p>
            <a:pPr lvl="0"/>
            <a:r>
              <a:rPr lang="en-GB" dirty="0"/>
              <a:t>Large body</a:t>
            </a:r>
          </a:p>
        </p:txBody>
      </p:sp>
      <p:sp>
        <p:nvSpPr>
          <p:cNvPr id="5" name="Title 1">
            <a:extLst>
              <a:ext uri="{FF2B5EF4-FFF2-40B4-BE49-F238E27FC236}">
                <a16:creationId xmlns:a16="http://schemas.microsoft.com/office/drawing/2014/main" id="{555922AC-3168-048C-8506-830CE99BBD85}"/>
              </a:ext>
            </a:extLst>
          </p:cNvPr>
          <p:cNvSpPr>
            <a:spLocks noGrp="1"/>
          </p:cNvSpPr>
          <p:nvPr>
            <p:ph type="title" hasCustomPrompt="1"/>
          </p:nvPr>
        </p:nvSpPr>
        <p:spPr>
          <a:xfrm>
            <a:off x="263352" y="-2387"/>
            <a:ext cx="3744415" cy="1325563"/>
          </a:xfrm>
        </p:spPr>
        <p:txBody>
          <a:bodyPr/>
          <a:lstStyle>
            <a:lvl1pPr>
              <a:defRPr b="0" i="0">
                <a:solidFill>
                  <a:schemeClr val="accent3"/>
                </a:solidFill>
                <a:latin typeface="Public Sans Light" pitchFamily="2" charset="77"/>
              </a:defRPr>
            </a:lvl1pPr>
          </a:lstStyle>
          <a:p>
            <a:r>
              <a:rPr lang="en-GB" dirty="0"/>
              <a:t>Heading 1</a:t>
            </a:r>
            <a:endParaRPr lang="en-US" dirty="0"/>
          </a:p>
        </p:txBody>
      </p:sp>
    </p:spTree>
    <p:extLst>
      <p:ext uri="{BB962C8B-B14F-4D97-AF65-F5344CB8AC3E}">
        <p14:creationId xmlns:p14="http://schemas.microsoft.com/office/powerpoint/2010/main" val="24684456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7_AoC">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D6AD59F-6820-4656-71F3-8A7EF46A3411}"/>
              </a:ext>
            </a:extLst>
          </p:cNvPr>
          <p:cNvSpPr/>
          <p:nvPr userDrawn="1"/>
        </p:nvSpPr>
        <p:spPr>
          <a:xfrm>
            <a:off x="7214894" y="1873770"/>
            <a:ext cx="4977106" cy="5008869"/>
          </a:xfrm>
          <a:prstGeom prst="rect">
            <a:avLst/>
          </a:prstGeom>
          <a:solidFill>
            <a:srgbClr val="22272B"/>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3600" b="0" i="0" dirty="0">
              <a:solidFill>
                <a:schemeClr val="bg1"/>
              </a:solidFill>
              <a:latin typeface="Arial" panose="020B0604020202020204" pitchFamily="34" charset="0"/>
            </a:endParaRPr>
          </a:p>
        </p:txBody>
      </p:sp>
      <p:pic>
        <p:nvPicPr>
          <p:cNvPr id="3" name="Picture 2" descr="A picture containing outdoor, sky, nature, sunset&#10;&#10;Description automatically generated">
            <a:extLst>
              <a:ext uri="{FF2B5EF4-FFF2-40B4-BE49-F238E27FC236}">
                <a16:creationId xmlns:a16="http://schemas.microsoft.com/office/drawing/2014/main" id="{1469681B-6E15-854C-B8AA-5FC61053412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685" t="27906" r="14768" b="22585"/>
          <a:stretch/>
        </p:blipFill>
        <p:spPr>
          <a:xfrm>
            <a:off x="0" y="0"/>
            <a:ext cx="7217940" cy="6858000"/>
          </a:xfrm>
          <a:prstGeom prst="rect">
            <a:avLst/>
          </a:prstGeom>
        </p:spPr>
      </p:pic>
      <p:sp>
        <p:nvSpPr>
          <p:cNvPr id="4" name="Title 1">
            <a:extLst>
              <a:ext uri="{FF2B5EF4-FFF2-40B4-BE49-F238E27FC236}">
                <a16:creationId xmlns:a16="http://schemas.microsoft.com/office/drawing/2014/main" id="{CC5F1714-34CD-2712-0A08-E4EF69BB9F25}"/>
              </a:ext>
            </a:extLst>
          </p:cNvPr>
          <p:cNvSpPr txBox="1">
            <a:spLocks/>
          </p:cNvSpPr>
          <p:nvPr/>
        </p:nvSpPr>
        <p:spPr>
          <a:xfrm>
            <a:off x="8123503" y="3778322"/>
            <a:ext cx="3162933" cy="1199764"/>
          </a:xfrm>
          <a:prstGeom prst="rect">
            <a:avLst/>
          </a:prstGeom>
        </p:spPr>
        <p:txBody>
          <a:bodyPr vert="horz" lIns="0" tIns="0" rIns="0" bIns="0" rtlCol="0" anchor="b">
            <a:noAutofit/>
          </a:bodyPr>
          <a:lstStyle>
            <a:lvl1pPr algn="l" defTabSz="914400" rtl="0" eaLnBrk="1" latinLnBrk="0" hangingPunct="1">
              <a:lnSpc>
                <a:spcPts val="2600"/>
              </a:lnSpc>
              <a:spcBef>
                <a:spcPct val="0"/>
              </a:spcBef>
              <a:buNone/>
              <a:defRPr sz="3000" b="1" kern="1200" cap="all" baseline="0">
                <a:solidFill>
                  <a:schemeClr val="tx1"/>
                </a:solidFill>
                <a:latin typeface="+mj-lt"/>
                <a:ea typeface="+mj-ea"/>
                <a:cs typeface="Arial" pitchFamily="34" charset="0"/>
              </a:defRPr>
            </a:lvl1pPr>
          </a:lstStyle>
          <a:p>
            <a:pPr>
              <a:lnSpc>
                <a:spcPct val="100000"/>
              </a:lnSpc>
            </a:pPr>
            <a:r>
              <a:rPr lang="en-AU" sz="1400" b="0" cap="none" dirty="0">
                <a:solidFill>
                  <a:schemeClr val="bg1"/>
                </a:solidFill>
                <a:latin typeface="Arial" panose="020B0604020202020204" pitchFamily="34" charset="0"/>
                <a:cs typeface="Arial" panose="020B0604020202020204" pitchFamily="34" charset="0"/>
              </a:rPr>
              <a:t>We acknowledge Aboriginal and Torres Strait Islander Peoples as the Traditional Custodians of the Land, Rivers and Sea. We acknowledge and pay our respects to Elders; past, present and emerging of all Nations. </a:t>
            </a:r>
          </a:p>
        </p:txBody>
      </p:sp>
      <p:pic>
        <p:nvPicPr>
          <p:cNvPr id="7" name="Picture 6" descr="Graphical user interface, text&#10;&#10;Description automatically generated">
            <a:extLst>
              <a:ext uri="{FF2B5EF4-FFF2-40B4-BE49-F238E27FC236}">
                <a16:creationId xmlns:a16="http://schemas.microsoft.com/office/drawing/2014/main" id="{CEE656FE-4618-5934-C31B-6BE80A418381}"/>
              </a:ext>
            </a:extLst>
          </p:cNvPr>
          <p:cNvPicPr>
            <a:picLocks noChangeAspect="1"/>
          </p:cNvPicPr>
          <p:nvPr userDrawn="1"/>
        </p:nvPicPr>
        <p:blipFill>
          <a:blip r:embed="rId3"/>
          <a:stretch>
            <a:fillRect/>
          </a:stretch>
        </p:blipFill>
        <p:spPr>
          <a:xfrm>
            <a:off x="262800" y="5877272"/>
            <a:ext cx="1958759" cy="654785"/>
          </a:xfrm>
          <a:prstGeom prst="rect">
            <a:avLst/>
          </a:prstGeom>
        </p:spPr>
      </p:pic>
      <p:pic>
        <p:nvPicPr>
          <p:cNvPr id="13" name="Picture 12" descr="A picture containing text, sign&#10;&#10;Description automatically generated">
            <a:extLst>
              <a:ext uri="{FF2B5EF4-FFF2-40B4-BE49-F238E27FC236}">
                <a16:creationId xmlns:a16="http://schemas.microsoft.com/office/drawing/2014/main" id="{9790F613-9F67-A967-BEA0-489553E3E353}"/>
              </a:ext>
            </a:extLst>
          </p:cNvPr>
          <p:cNvPicPr>
            <a:picLocks noChangeAspect="1"/>
          </p:cNvPicPr>
          <p:nvPr userDrawn="1"/>
        </p:nvPicPr>
        <p:blipFill>
          <a:blip r:embed="rId4"/>
          <a:stretch>
            <a:fillRect/>
          </a:stretch>
        </p:blipFill>
        <p:spPr>
          <a:xfrm>
            <a:off x="11253602" y="343461"/>
            <a:ext cx="629690" cy="684446"/>
          </a:xfrm>
          <a:prstGeom prst="rect">
            <a:avLst/>
          </a:prstGeom>
        </p:spPr>
      </p:pic>
    </p:spTree>
    <p:extLst>
      <p:ext uri="{BB962C8B-B14F-4D97-AF65-F5344CB8AC3E}">
        <p14:creationId xmlns:p14="http://schemas.microsoft.com/office/powerpoint/2010/main" val="34180946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E8D0E07-F889-EA60-7224-4F552BA89C6A}"/>
              </a:ext>
            </a:extLst>
          </p:cNvPr>
          <p:cNvSpPr/>
          <p:nvPr userDrawn="1"/>
        </p:nvSpPr>
        <p:spPr>
          <a:xfrm>
            <a:off x="0" y="0"/>
            <a:ext cx="6096397"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solidFill>
            </a:endParaRPr>
          </a:p>
        </p:txBody>
      </p:sp>
      <p:sp>
        <p:nvSpPr>
          <p:cNvPr id="2" name="Title 1">
            <a:extLst>
              <a:ext uri="{FF2B5EF4-FFF2-40B4-BE49-F238E27FC236}">
                <a16:creationId xmlns:a16="http://schemas.microsoft.com/office/drawing/2014/main" id="{8A11A08B-9AA6-C87B-3532-1D61F1EBF109}"/>
              </a:ext>
            </a:extLst>
          </p:cNvPr>
          <p:cNvSpPr>
            <a:spLocks noGrp="1"/>
          </p:cNvSpPr>
          <p:nvPr>
            <p:ph type="ctrTitle" hasCustomPrompt="1"/>
          </p:nvPr>
        </p:nvSpPr>
        <p:spPr>
          <a:xfrm>
            <a:off x="266700" y="1122363"/>
            <a:ext cx="5505243" cy="2479675"/>
          </a:xfrm>
        </p:spPr>
        <p:txBody>
          <a:bodyPr anchor="b">
            <a:normAutofit/>
          </a:bodyPr>
          <a:lstStyle>
            <a:lvl1pPr algn="l">
              <a:defRPr sz="3600" b="0" i="0">
                <a:solidFill>
                  <a:schemeClr val="bg1"/>
                </a:solidFill>
                <a:latin typeface="Public Sans Light" pitchFamily="2" charset="77"/>
              </a:defRPr>
            </a:lvl1pPr>
          </a:lstStyle>
          <a:p>
            <a:r>
              <a:rPr lang="en-GB" dirty="0"/>
              <a:t>Presentation title goes here</a:t>
            </a:r>
            <a:endParaRPr lang="en-US" dirty="0"/>
          </a:p>
        </p:txBody>
      </p:sp>
      <p:sp>
        <p:nvSpPr>
          <p:cNvPr id="4" name="Date Placeholder 3">
            <a:extLst>
              <a:ext uri="{FF2B5EF4-FFF2-40B4-BE49-F238E27FC236}">
                <a16:creationId xmlns:a16="http://schemas.microsoft.com/office/drawing/2014/main" id="{0479ECB1-A952-D087-531F-0C262EE298A4}"/>
              </a:ext>
            </a:extLst>
          </p:cNvPr>
          <p:cNvSpPr>
            <a:spLocks noGrp="1"/>
          </p:cNvSpPr>
          <p:nvPr>
            <p:ph type="dt" sz="half" idx="10"/>
          </p:nvPr>
        </p:nvSpPr>
        <p:spPr>
          <a:xfrm>
            <a:off x="266700" y="6356351"/>
            <a:ext cx="2743200" cy="365125"/>
          </a:xfrm>
          <a:prstGeom prst="rect">
            <a:avLst/>
          </a:prstGeom>
        </p:spPr>
        <p:txBody>
          <a:bodyPr/>
          <a:lstStyle>
            <a:lvl1pPr>
              <a:defRPr sz="1200" b="0" i="0">
                <a:solidFill>
                  <a:schemeClr val="bg1"/>
                </a:solidFill>
                <a:latin typeface="Public Sans Light" pitchFamily="2" charset="77"/>
              </a:defRPr>
            </a:lvl1pPr>
          </a:lstStyle>
          <a:p>
            <a:r>
              <a:rPr lang="en-US"/>
              <a:t>00 Month 20YY</a:t>
            </a:r>
            <a:endParaRPr lang="en-US" dirty="0"/>
          </a:p>
        </p:txBody>
      </p:sp>
      <p:sp>
        <p:nvSpPr>
          <p:cNvPr id="12" name="Picture Placeholder 11">
            <a:extLst>
              <a:ext uri="{FF2B5EF4-FFF2-40B4-BE49-F238E27FC236}">
                <a16:creationId xmlns:a16="http://schemas.microsoft.com/office/drawing/2014/main" id="{0C0A927E-0DD0-7EB4-EDFD-622200A5F23C}"/>
              </a:ext>
            </a:extLst>
          </p:cNvPr>
          <p:cNvSpPr>
            <a:spLocks noGrp="1"/>
          </p:cNvSpPr>
          <p:nvPr>
            <p:ph type="pic" sz="quarter" idx="14"/>
          </p:nvPr>
        </p:nvSpPr>
        <p:spPr>
          <a:xfrm>
            <a:off x="6122275" y="0"/>
            <a:ext cx="3790149" cy="6858000"/>
          </a:xfrm>
        </p:spPr>
        <p:txBody>
          <a:bodyPr/>
          <a:lstStyle/>
          <a:p>
            <a:endParaRPr lang="en-US" dirty="0"/>
          </a:p>
        </p:txBody>
      </p:sp>
      <p:pic>
        <p:nvPicPr>
          <p:cNvPr id="6" name="Picture 5" descr="Graphical user interface, text&#10;&#10;Description automatically generated">
            <a:extLst>
              <a:ext uri="{FF2B5EF4-FFF2-40B4-BE49-F238E27FC236}">
                <a16:creationId xmlns:a16="http://schemas.microsoft.com/office/drawing/2014/main" id="{9335B15A-70F0-89D2-DC95-0D8CDB00B9E4}"/>
              </a:ext>
            </a:extLst>
          </p:cNvPr>
          <p:cNvPicPr>
            <a:picLocks noChangeAspect="1"/>
          </p:cNvPicPr>
          <p:nvPr userDrawn="1"/>
        </p:nvPicPr>
        <p:blipFill>
          <a:blip r:embed="rId2"/>
          <a:stretch>
            <a:fillRect/>
          </a:stretch>
        </p:blipFill>
        <p:spPr>
          <a:xfrm>
            <a:off x="392825" y="364774"/>
            <a:ext cx="1958759" cy="654785"/>
          </a:xfrm>
          <a:prstGeom prst="rect">
            <a:avLst/>
          </a:prstGeom>
        </p:spPr>
      </p:pic>
      <p:sp>
        <p:nvSpPr>
          <p:cNvPr id="13" name="Text Placeholder 9">
            <a:extLst>
              <a:ext uri="{FF2B5EF4-FFF2-40B4-BE49-F238E27FC236}">
                <a16:creationId xmlns:a16="http://schemas.microsoft.com/office/drawing/2014/main" id="{43488468-08D8-942E-1DF6-ECCD7F71FA5D}"/>
              </a:ext>
            </a:extLst>
          </p:cNvPr>
          <p:cNvSpPr>
            <a:spLocks noGrp="1"/>
          </p:cNvSpPr>
          <p:nvPr>
            <p:ph type="body" sz="quarter" idx="15" hasCustomPrompt="1"/>
          </p:nvPr>
        </p:nvSpPr>
        <p:spPr>
          <a:xfrm>
            <a:off x="266700" y="3906966"/>
            <a:ext cx="5505243" cy="962193"/>
          </a:xfrm>
        </p:spPr>
        <p:txBody>
          <a:bodyPr/>
          <a:lstStyle>
            <a:lvl1pPr marL="0" indent="0">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Subtitle</a:t>
            </a:r>
            <a:endParaRPr lang="en-US" dirty="0"/>
          </a:p>
        </p:txBody>
      </p:sp>
      <p:sp>
        <p:nvSpPr>
          <p:cNvPr id="17" name="Text Placeholder 9">
            <a:extLst>
              <a:ext uri="{FF2B5EF4-FFF2-40B4-BE49-F238E27FC236}">
                <a16:creationId xmlns:a16="http://schemas.microsoft.com/office/drawing/2014/main" id="{CEA8FD81-E499-996B-B19A-79352467BF53}"/>
              </a:ext>
            </a:extLst>
          </p:cNvPr>
          <p:cNvSpPr>
            <a:spLocks noGrp="1"/>
          </p:cNvSpPr>
          <p:nvPr>
            <p:ph type="body" sz="quarter" idx="17" hasCustomPrompt="1"/>
          </p:nvPr>
        </p:nvSpPr>
        <p:spPr>
          <a:xfrm>
            <a:off x="10128448" y="5614211"/>
            <a:ext cx="1728192" cy="276999"/>
          </a:xfrm>
        </p:spPr>
        <p:txBody>
          <a:bodyPr/>
          <a:lstStyle>
            <a:lvl1pPr marL="0" indent="0">
              <a:buNone/>
              <a:defRPr sz="1200" b="0" i="0">
                <a:solidFill>
                  <a:schemeClr val="tx1"/>
                </a:solidFill>
                <a:latin typeface="Public Sans Light" pitchFamily="2" charset="7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Presenter Title</a:t>
            </a:r>
            <a:endParaRPr lang="en-US" dirty="0"/>
          </a:p>
        </p:txBody>
      </p:sp>
      <p:sp>
        <p:nvSpPr>
          <p:cNvPr id="18" name="Text Placeholder 9">
            <a:extLst>
              <a:ext uri="{FF2B5EF4-FFF2-40B4-BE49-F238E27FC236}">
                <a16:creationId xmlns:a16="http://schemas.microsoft.com/office/drawing/2014/main" id="{39C7ACDC-3E09-9E3E-0677-2B78A7922BB1}"/>
              </a:ext>
            </a:extLst>
          </p:cNvPr>
          <p:cNvSpPr>
            <a:spLocks noGrp="1"/>
          </p:cNvSpPr>
          <p:nvPr>
            <p:ph type="body" sz="quarter" idx="16" hasCustomPrompt="1"/>
          </p:nvPr>
        </p:nvSpPr>
        <p:spPr>
          <a:xfrm>
            <a:off x="10128448" y="5373216"/>
            <a:ext cx="1728192" cy="276999"/>
          </a:xfrm>
        </p:spPr>
        <p:txBody>
          <a:bodyPr/>
          <a:lstStyle>
            <a:lvl1pPr marL="0" indent="0">
              <a:buNone/>
              <a:defRPr sz="1200" b="1" i="0">
                <a:solidFill>
                  <a:schemeClr val="tx1"/>
                </a:solidFill>
                <a:latin typeface="Public Sans SemiBold" pitchFamily="2" charset="7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Presenter Name</a:t>
            </a:r>
            <a:endParaRPr lang="en-US" dirty="0"/>
          </a:p>
        </p:txBody>
      </p:sp>
    </p:spTree>
    <p:extLst>
      <p:ext uri="{BB962C8B-B14F-4D97-AF65-F5344CB8AC3E}">
        <p14:creationId xmlns:p14="http://schemas.microsoft.com/office/powerpoint/2010/main" val="46655245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8_AoC">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D6AD59F-6820-4656-71F3-8A7EF46A3411}"/>
              </a:ext>
            </a:extLst>
          </p:cNvPr>
          <p:cNvSpPr/>
          <p:nvPr userDrawn="1"/>
        </p:nvSpPr>
        <p:spPr>
          <a:xfrm>
            <a:off x="7214894" y="1873770"/>
            <a:ext cx="4977106" cy="5008869"/>
          </a:xfrm>
          <a:prstGeom prst="rect">
            <a:avLst/>
          </a:prstGeom>
          <a:solidFill>
            <a:srgbClr val="22272B"/>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3600" b="0" i="0" dirty="0">
              <a:solidFill>
                <a:schemeClr val="bg1"/>
              </a:solidFill>
              <a:latin typeface="Arial" panose="020B0604020202020204" pitchFamily="34" charset="0"/>
            </a:endParaRPr>
          </a:p>
        </p:txBody>
      </p:sp>
      <p:pic>
        <p:nvPicPr>
          <p:cNvPr id="3" name="Picture 2" descr="A picture containing outdoor, sky, nature, sunset&#10;&#10;Description automatically generated">
            <a:extLst>
              <a:ext uri="{FF2B5EF4-FFF2-40B4-BE49-F238E27FC236}">
                <a16:creationId xmlns:a16="http://schemas.microsoft.com/office/drawing/2014/main" id="{1469681B-6E15-854C-B8AA-5FC61053412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685" t="27906" r="14768" b="22585"/>
          <a:stretch/>
        </p:blipFill>
        <p:spPr>
          <a:xfrm>
            <a:off x="0" y="0"/>
            <a:ext cx="7217940" cy="6858000"/>
          </a:xfrm>
          <a:prstGeom prst="rect">
            <a:avLst/>
          </a:prstGeom>
        </p:spPr>
      </p:pic>
      <p:sp>
        <p:nvSpPr>
          <p:cNvPr id="4" name="Title 1">
            <a:extLst>
              <a:ext uri="{FF2B5EF4-FFF2-40B4-BE49-F238E27FC236}">
                <a16:creationId xmlns:a16="http://schemas.microsoft.com/office/drawing/2014/main" id="{CC5F1714-34CD-2712-0A08-E4EF69BB9F25}"/>
              </a:ext>
            </a:extLst>
          </p:cNvPr>
          <p:cNvSpPr txBox="1">
            <a:spLocks/>
          </p:cNvSpPr>
          <p:nvPr/>
        </p:nvSpPr>
        <p:spPr>
          <a:xfrm>
            <a:off x="8123503" y="3778322"/>
            <a:ext cx="3162933" cy="1199764"/>
          </a:xfrm>
          <a:prstGeom prst="rect">
            <a:avLst/>
          </a:prstGeom>
        </p:spPr>
        <p:txBody>
          <a:bodyPr vert="horz" lIns="0" tIns="0" rIns="0" bIns="0" rtlCol="0" anchor="b">
            <a:noAutofit/>
          </a:bodyPr>
          <a:lstStyle>
            <a:lvl1pPr algn="l" defTabSz="914400" rtl="0" eaLnBrk="1" latinLnBrk="0" hangingPunct="1">
              <a:lnSpc>
                <a:spcPts val="2600"/>
              </a:lnSpc>
              <a:spcBef>
                <a:spcPct val="0"/>
              </a:spcBef>
              <a:buNone/>
              <a:defRPr sz="3000" b="1" kern="1200" cap="all" baseline="0">
                <a:solidFill>
                  <a:schemeClr val="tx1"/>
                </a:solidFill>
                <a:latin typeface="+mj-lt"/>
                <a:ea typeface="+mj-ea"/>
                <a:cs typeface="Arial" pitchFamily="34" charset="0"/>
              </a:defRPr>
            </a:lvl1pPr>
          </a:lstStyle>
          <a:p>
            <a:pPr>
              <a:lnSpc>
                <a:spcPct val="100000"/>
              </a:lnSpc>
            </a:pPr>
            <a:r>
              <a:rPr lang="en-AU" sz="1400" b="0" cap="none" dirty="0">
                <a:solidFill>
                  <a:schemeClr val="bg1"/>
                </a:solidFill>
                <a:latin typeface="Arial" panose="020B0604020202020204" pitchFamily="34" charset="0"/>
                <a:cs typeface="Arial" panose="020B0604020202020204" pitchFamily="34" charset="0"/>
              </a:rPr>
              <a:t>We acknowledge Aboriginal and Torres Strait Islander Peoples as the Traditional Custodians of the Land, Rivers and Sea. We acknowledge and pay our respects to Elders; past, present and emerging of all Nations. </a:t>
            </a:r>
          </a:p>
        </p:txBody>
      </p:sp>
      <p:pic>
        <p:nvPicPr>
          <p:cNvPr id="7" name="Picture 6" descr="Graphical user interface, text&#10;&#10;Description automatically generated">
            <a:extLst>
              <a:ext uri="{FF2B5EF4-FFF2-40B4-BE49-F238E27FC236}">
                <a16:creationId xmlns:a16="http://schemas.microsoft.com/office/drawing/2014/main" id="{CEE656FE-4618-5934-C31B-6BE80A418381}"/>
              </a:ext>
            </a:extLst>
          </p:cNvPr>
          <p:cNvPicPr>
            <a:picLocks noChangeAspect="1"/>
          </p:cNvPicPr>
          <p:nvPr userDrawn="1"/>
        </p:nvPicPr>
        <p:blipFill>
          <a:blip r:embed="rId3"/>
          <a:stretch>
            <a:fillRect/>
          </a:stretch>
        </p:blipFill>
        <p:spPr>
          <a:xfrm>
            <a:off x="262800" y="5877272"/>
            <a:ext cx="1958759" cy="654785"/>
          </a:xfrm>
          <a:prstGeom prst="rect">
            <a:avLst/>
          </a:prstGeom>
        </p:spPr>
      </p:pic>
      <p:pic>
        <p:nvPicPr>
          <p:cNvPr id="13" name="Picture 12" descr="A picture containing text, sign&#10;&#10;Description automatically generated">
            <a:extLst>
              <a:ext uri="{FF2B5EF4-FFF2-40B4-BE49-F238E27FC236}">
                <a16:creationId xmlns:a16="http://schemas.microsoft.com/office/drawing/2014/main" id="{9790F613-9F67-A967-BEA0-489553E3E353}"/>
              </a:ext>
            </a:extLst>
          </p:cNvPr>
          <p:cNvPicPr>
            <a:picLocks noChangeAspect="1"/>
          </p:cNvPicPr>
          <p:nvPr userDrawn="1"/>
        </p:nvPicPr>
        <p:blipFill>
          <a:blip r:embed="rId4"/>
          <a:stretch>
            <a:fillRect/>
          </a:stretch>
        </p:blipFill>
        <p:spPr>
          <a:xfrm>
            <a:off x="11253602" y="343461"/>
            <a:ext cx="629690" cy="684446"/>
          </a:xfrm>
          <a:prstGeom prst="rect">
            <a:avLst/>
          </a:prstGeom>
        </p:spPr>
      </p:pic>
    </p:spTree>
    <p:extLst>
      <p:ext uri="{BB962C8B-B14F-4D97-AF65-F5344CB8AC3E}">
        <p14:creationId xmlns:p14="http://schemas.microsoft.com/office/powerpoint/2010/main" val="4895203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2/3 Large Text">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728929B2-EE60-2C30-1B83-7A7D9D6FF87D}"/>
              </a:ext>
            </a:extLst>
          </p:cNvPr>
          <p:cNvCxnSpPr>
            <a:cxnSpLocks/>
          </p:cNvCxnSpPr>
          <p:nvPr userDrawn="1"/>
        </p:nvCxnSpPr>
        <p:spPr>
          <a:xfrm>
            <a:off x="4151784" y="332656"/>
            <a:ext cx="0" cy="5789101"/>
          </a:xfrm>
          <a:prstGeom prst="line">
            <a:avLst/>
          </a:prstGeom>
          <a:ln/>
        </p:spPr>
        <p:style>
          <a:lnRef idx="2">
            <a:schemeClr val="dk1"/>
          </a:lnRef>
          <a:fillRef idx="0">
            <a:schemeClr val="dk1"/>
          </a:fillRef>
          <a:effectRef idx="1">
            <a:schemeClr val="dk1"/>
          </a:effectRef>
          <a:fontRef idx="minor">
            <a:schemeClr val="tx1"/>
          </a:fontRef>
        </p:style>
      </p:cxnSp>
      <p:sp>
        <p:nvSpPr>
          <p:cNvPr id="4" name="Text Placeholder 4">
            <a:extLst>
              <a:ext uri="{FF2B5EF4-FFF2-40B4-BE49-F238E27FC236}">
                <a16:creationId xmlns:a16="http://schemas.microsoft.com/office/drawing/2014/main" id="{D4CFC757-A6F6-4B53-DD6A-378621DE4E5B}"/>
              </a:ext>
            </a:extLst>
          </p:cNvPr>
          <p:cNvSpPr>
            <a:spLocks noGrp="1"/>
          </p:cNvSpPr>
          <p:nvPr>
            <p:ph type="body" sz="quarter" idx="12" hasCustomPrompt="1"/>
          </p:nvPr>
        </p:nvSpPr>
        <p:spPr>
          <a:xfrm>
            <a:off x="4511824" y="332655"/>
            <a:ext cx="6267128" cy="5789101"/>
          </a:xfrm>
        </p:spPr>
        <p:txBody>
          <a:bodyPr/>
          <a:lstStyle>
            <a:lvl1pPr marL="0" indent="0">
              <a:buNone/>
              <a:defRPr sz="2000"/>
            </a:lvl1pPr>
            <a:lvl2pPr marL="457177" indent="0">
              <a:buNone/>
              <a:defRPr/>
            </a:lvl2pPr>
          </a:lstStyle>
          <a:p>
            <a:pPr lvl="0"/>
            <a:r>
              <a:rPr lang="en-GB" dirty="0"/>
              <a:t>Large body</a:t>
            </a:r>
          </a:p>
        </p:txBody>
      </p:sp>
      <p:sp>
        <p:nvSpPr>
          <p:cNvPr id="5" name="Title 1">
            <a:extLst>
              <a:ext uri="{FF2B5EF4-FFF2-40B4-BE49-F238E27FC236}">
                <a16:creationId xmlns:a16="http://schemas.microsoft.com/office/drawing/2014/main" id="{555922AC-3168-048C-8506-830CE99BBD85}"/>
              </a:ext>
            </a:extLst>
          </p:cNvPr>
          <p:cNvSpPr>
            <a:spLocks noGrp="1"/>
          </p:cNvSpPr>
          <p:nvPr>
            <p:ph type="title" hasCustomPrompt="1"/>
          </p:nvPr>
        </p:nvSpPr>
        <p:spPr>
          <a:xfrm>
            <a:off x="263352" y="-2387"/>
            <a:ext cx="3744415" cy="1325563"/>
          </a:xfrm>
        </p:spPr>
        <p:txBody>
          <a:bodyPr/>
          <a:lstStyle>
            <a:lvl1pPr>
              <a:defRPr b="0" i="0">
                <a:solidFill>
                  <a:schemeClr val="accent3"/>
                </a:solidFill>
                <a:latin typeface="Public Sans Light" pitchFamily="2" charset="77"/>
              </a:defRPr>
            </a:lvl1pPr>
          </a:lstStyle>
          <a:p>
            <a:r>
              <a:rPr lang="en-GB" dirty="0"/>
              <a:t>Heading 1</a:t>
            </a:r>
            <a:endParaRPr lang="en-US" dirty="0"/>
          </a:p>
        </p:txBody>
      </p:sp>
    </p:spTree>
    <p:extLst>
      <p:ext uri="{BB962C8B-B14F-4D97-AF65-F5344CB8AC3E}">
        <p14:creationId xmlns:p14="http://schemas.microsoft.com/office/powerpoint/2010/main" val="23189861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E8D0E07-F889-EA60-7224-4F552BA89C6A}"/>
              </a:ext>
            </a:extLst>
          </p:cNvPr>
          <p:cNvSpPr/>
          <p:nvPr userDrawn="1"/>
        </p:nvSpPr>
        <p:spPr>
          <a:xfrm>
            <a:off x="0" y="0"/>
            <a:ext cx="6096397"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solidFill>
            </a:endParaRPr>
          </a:p>
        </p:txBody>
      </p:sp>
      <p:sp>
        <p:nvSpPr>
          <p:cNvPr id="2" name="Title 1">
            <a:extLst>
              <a:ext uri="{FF2B5EF4-FFF2-40B4-BE49-F238E27FC236}">
                <a16:creationId xmlns:a16="http://schemas.microsoft.com/office/drawing/2014/main" id="{8A11A08B-9AA6-C87B-3532-1D61F1EBF109}"/>
              </a:ext>
            </a:extLst>
          </p:cNvPr>
          <p:cNvSpPr>
            <a:spLocks noGrp="1"/>
          </p:cNvSpPr>
          <p:nvPr>
            <p:ph type="ctrTitle" hasCustomPrompt="1"/>
          </p:nvPr>
        </p:nvSpPr>
        <p:spPr>
          <a:xfrm>
            <a:off x="266700" y="1122363"/>
            <a:ext cx="5505243" cy="2479675"/>
          </a:xfrm>
        </p:spPr>
        <p:txBody>
          <a:bodyPr anchor="b">
            <a:normAutofit/>
          </a:bodyPr>
          <a:lstStyle>
            <a:lvl1pPr algn="l">
              <a:defRPr sz="3600" b="0" i="0">
                <a:solidFill>
                  <a:schemeClr val="bg1"/>
                </a:solidFill>
                <a:latin typeface="Public Sans Light" pitchFamily="2" charset="77"/>
              </a:defRPr>
            </a:lvl1pPr>
          </a:lstStyle>
          <a:p>
            <a:r>
              <a:rPr lang="en-GB" dirty="0"/>
              <a:t>Presentation title goes here</a:t>
            </a:r>
            <a:endParaRPr lang="en-US" dirty="0"/>
          </a:p>
        </p:txBody>
      </p:sp>
      <p:sp>
        <p:nvSpPr>
          <p:cNvPr id="4" name="Date Placeholder 3">
            <a:extLst>
              <a:ext uri="{FF2B5EF4-FFF2-40B4-BE49-F238E27FC236}">
                <a16:creationId xmlns:a16="http://schemas.microsoft.com/office/drawing/2014/main" id="{0479ECB1-A952-D087-531F-0C262EE298A4}"/>
              </a:ext>
            </a:extLst>
          </p:cNvPr>
          <p:cNvSpPr>
            <a:spLocks noGrp="1"/>
          </p:cNvSpPr>
          <p:nvPr>
            <p:ph type="dt" sz="half" idx="10"/>
          </p:nvPr>
        </p:nvSpPr>
        <p:spPr>
          <a:xfrm>
            <a:off x="266700" y="6356351"/>
            <a:ext cx="2743200" cy="365125"/>
          </a:xfrm>
          <a:prstGeom prst="rect">
            <a:avLst/>
          </a:prstGeom>
        </p:spPr>
        <p:txBody>
          <a:bodyPr/>
          <a:lstStyle>
            <a:lvl1pPr>
              <a:defRPr sz="1200" b="0" i="0">
                <a:solidFill>
                  <a:schemeClr val="bg1"/>
                </a:solidFill>
                <a:latin typeface="Public Sans Light" pitchFamily="2" charset="77"/>
              </a:defRPr>
            </a:lvl1pPr>
          </a:lstStyle>
          <a:p>
            <a:r>
              <a:rPr lang="en-US"/>
              <a:t>00 Month 20YY</a:t>
            </a:r>
            <a:endParaRPr lang="en-US" dirty="0"/>
          </a:p>
        </p:txBody>
      </p:sp>
      <p:sp>
        <p:nvSpPr>
          <p:cNvPr id="12" name="Picture Placeholder 11">
            <a:extLst>
              <a:ext uri="{FF2B5EF4-FFF2-40B4-BE49-F238E27FC236}">
                <a16:creationId xmlns:a16="http://schemas.microsoft.com/office/drawing/2014/main" id="{0C0A927E-0DD0-7EB4-EDFD-622200A5F23C}"/>
              </a:ext>
            </a:extLst>
          </p:cNvPr>
          <p:cNvSpPr>
            <a:spLocks noGrp="1"/>
          </p:cNvSpPr>
          <p:nvPr>
            <p:ph type="pic" sz="quarter" idx="14"/>
          </p:nvPr>
        </p:nvSpPr>
        <p:spPr>
          <a:xfrm>
            <a:off x="6122275" y="0"/>
            <a:ext cx="3790149" cy="6858000"/>
          </a:xfrm>
        </p:spPr>
        <p:txBody>
          <a:bodyPr/>
          <a:lstStyle/>
          <a:p>
            <a:endParaRPr lang="en-US" dirty="0"/>
          </a:p>
        </p:txBody>
      </p:sp>
      <p:pic>
        <p:nvPicPr>
          <p:cNvPr id="6" name="Picture 5" descr="Graphical user interface, text&#10;&#10;Description automatically generated">
            <a:extLst>
              <a:ext uri="{FF2B5EF4-FFF2-40B4-BE49-F238E27FC236}">
                <a16:creationId xmlns:a16="http://schemas.microsoft.com/office/drawing/2014/main" id="{9335B15A-70F0-89D2-DC95-0D8CDB00B9E4}"/>
              </a:ext>
            </a:extLst>
          </p:cNvPr>
          <p:cNvPicPr>
            <a:picLocks noChangeAspect="1"/>
          </p:cNvPicPr>
          <p:nvPr userDrawn="1"/>
        </p:nvPicPr>
        <p:blipFill>
          <a:blip r:embed="rId2"/>
          <a:stretch>
            <a:fillRect/>
          </a:stretch>
        </p:blipFill>
        <p:spPr>
          <a:xfrm>
            <a:off x="392825" y="364774"/>
            <a:ext cx="1958759" cy="654785"/>
          </a:xfrm>
          <a:prstGeom prst="rect">
            <a:avLst/>
          </a:prstGeom>
        </p:spPr>
      </p:pic>
      <p:sp>
        <p:nvSpPr>
          <p:cNvPr id="13" name="Text Placeholder 9">
            <a:extLst>
              <a:ext uri="{FF2B5EF4-FFF2-40B4-BE49-F238E27FC236}">
                <a16:creationId xmlns:a16="http://schemas.microsoft.com/office/drawing/2014/main" id="{43488468-08D8-942E-1DF6-ECCD7F71FA5D}"/>
              </a:ext>
            </a:extLst>
          </p:cNvPr>
          <p:cNvSpPr>
            <a:spLocks noGrp="1"/>
          </p:cNvSpPr>
          <p:nvPr>
            <p:ph type="body" sz="quarter" idx="15" hasCustomPrompt="1"/>
          </p:nvPr>
        </p:nvSpPr>
        <p:spPr>
          <a:xfrm>
            <a:off x="266700" y="3906966"/>
            <a:ext cx="5505243" cy="962193"/>
          </a:xfrm>
        </p:spPr>
        <p:txBody>
          <a:bodyPr/>
          <a:lstStyle>
            <a:lvl1pPr marL="0" indent="0">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Subtitle</a:t>
            </a:r>
            <a:endParaRPr lang="en-US" dirty="0"/>
          </a:p>
        </p:txBody>
      </p:sp>
      <p:sp>
        <p:nvSpPr>
          <p:cNvPr id="17" name="Text Placeholder 9">
            <a:extLst>
              <a:ext uri="{FF2B5EF4-FFF2-40B4-BE49-F238E27FC236}">
                <a16:creationId xmlns:a16="http://schemas.microsoft.com/office/drawing/2014/main" id="{CEA8FD81-E499-996B-B19A-79352467BF53}"/>
              </a:ext>
            </a:extLst>
          </p:cNvPr>
          <p:cNvSpPr>
            <a:spLocks noGrp="1"/>
          </p:cNvSpPr>
          <p:nvPr>
            <p:ph type="body" sz="quarter" idx="17" hasCustomPrompt="1"/>
          </p:nvPr>
        </p:nvSpPr>
        <p:spPr>
          <a:xfrm>
            <a:off x="10128448" y="5614211"/>
            <a:ext cx="1728192" cy="276999"/>
          </a:xfrm>
        </p:spPr>
        <p:txBody>
          <a:bodyPr/>
          <a:lstStyle>
            <a:lvl1pPr marL="0" indent="0">
              <a:buNone/>
              <a:defRPr sz="1200" b="0" i="0">
                <a:solidFill>
                  <a:schemeClr val="tx1"/>
                </a:solidFill>
                <a:latin typeface="Public Sans Light" pitchFamily="2" charset="7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Presenter Title</a:t>
            </a:r>
            <a:endParaRPr lang="en-US" dirty="0"/>
          </a:p>
        </p:txBody>
      </p:sp>
      <p:sp>
        <p:nvSpPr>
          <p:cNvPr id="18" name="Text Placeholder 9">
            <a:extLst>
              <a:ext uri="{FF2B5EF4-FFF2-40B4-BE49-F238E27FC236}">
                <a16:creationId xmlns:a16="http://schemas.microsoft.com/office/drawing/2014/main" id="{39C7ACDC-3E09-9E3E-0677-2B78A7922BB1}"/>
              </a:ext>
            </a:extLst>
          </p:cNvPr>
          <p:cNvSpPr>
            <a:spLocks noGrp="1"/>
          </p:cNvSpPr>
          <p:nvPr>
            <p:ph type="body" sz="quarter" idx="16" hasCustomPrompt="1"/>
          </p:nvPr>
        </p:nvSpPr>
        <p:spPr>
          <a:xfrm>
            <a:off x="10128448" y="5373216"/>
            <a:ext cx="1728192" cy="276999"/>
          </a:xfrm>
        </p:spPr>
        <p:txBody>
          <a:bodyPr/>
          <a:lstStyle>
            <a:lvl1pPr marL="0" indent="0">
              <a:buNone/>
              <a:defRPr sz="1200" b="1" i="0">
                <a:solidFill>
                  <a:schemeClr val="tx1"/>
                </a:solidFill>
                <a:latin typeface="Public Sans SemiBold" pitchFamily="2" charset="7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Presenter Name</a:t>
            </a:r>
            <a:endParaRPr lang="en-US" dirty="0"/>
          </a:p>
        </p:txBody>
      </p:sp>
    </p:spTree>
    <p:extLst>
      <p:ext uri="{BB962C8B-B14F-4D97-AF65-F5344CB8AC3E}">
        <p14:creationId xmlns:p14="http://schemas.microsoft.com/office/powerpoint/2010/main" val="382851916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9_AoC">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D6AD59F-6820-4656-71F3-8A7EF46A3411}"/>
              </a:ext>
            </a:extLst>
          </p:cNvPr>
          <p:cNvSpPr/>
          <p:nvPr userDrawn="1"/>
        </p:nvSpPr>
        <p:spPr>
          <a:xfrm>
            <a:off x="7214894" y="1873770"/>
            <a:ext cx="4977106" cy="5008869"/>
          </a:xfrm>
          <a:prstGeom prst="rect">
            <a:avLst/>
          </a:prstGeom>
          <a:solidFill>
            <a:srgbClr val="22272B"/>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3600" b="0" i="0" dirty="0">
              <a:solidFill>
                <a:schemeClr val="bg1"/>
              </a:solidFill>
              <a:latin typeface="Arial" panose="020B0604020202020204" pitchFamily="34" charset="0"/>
            </a:endParaRPr>
          </a:p>
        </p:txBody>
      </p:sp>
      <p:pic>
        <p:nvPicPr>
          <p:cNvPr id="3" name="Picture 2" descr="A picture containing outdoor, sky, nature, sunset&#10;&#10;Description automatically generated">
            <a:extLst>
              <a:ext uri="{FF2B5EF4-FFF2-40B4-BE49-F238E27FC236}">
                <a16:creationId xmlns:a16="http://schemas.microsoft.com/office/drawing/2014/main" id="{1469681B-6E15-854C-B8AA-5FC61053412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685" t="27906" r="14768" b="22585"/>
          <a:stretch/>
        </p:blipFill>
        <p:spPr>
          <a:xfrm>
            <a:off x="0" y="0"/>
            <a:ext cx="7217940" cy="6858000"/>
          </a:xfrm>
          <a:prstGeom prst="rect">
            <a:avLst/>
          </a:prstGeom>
        </p:spPr>
      </p:pic>
      <p:sp>
        <p:nvSpPr>
          <p:cNvPr id="4" name="Title 1">
            <a:extLst>
              <a:ext uri="{FF2B5EF4-FFF2-40B4-BE49-F238E27FC236}">
                <a16:creationId xmlns:a16="http://schemas.microsoft.com/office/drawing/2014/main" id="{CC5F1714-34CD-2712-0A08-E4EF69BB9F25}"/>
              </a:ext>
            </a:extLst>
          </p:cNvPr>
          <p:cNvSpPr txBox="1">
            <a:spLocks/>
          </p:cNvSpPr>
          <p:nvPr/>
        </p:nvSpPr>
        <p:spPr>
          <a:xfrm>
            <a:off x="8123503" y="3778322"/>
            <a:ext cx="3162933" cy="1199764"/>
          </a:xfrm>
          <a:prstGeom prst="rect">
            <a:avLst/>
          </a:prstGeom>
        </p:spPr>
        <p:txBody>
          <a:bodyPr vert="horz" lIns="0" tIns="0" rIns="0" bIns="0" rtlCol="0" anchor="b">
            <a:noAutofit/>
          </a:bodyPr>
          <a:lstStyle>
            <a:lvl1pPr algn="l" defTabSz="914400" rtl="0" eaLnBrk="1" latinLnBrk="0" hangingPunct="1">
              <a:lnSpc>
                <a:spcPts val="2600"/>
              </a:lnSpc>
              <a:spcBef>
                <a:spcPct val="0"/>
              </a:spcBef>
              <a:buNone/>
              <a:defRPr sz="3000" b="1" kern="1200" cap="all" baseline="0">
                <a:solidFill>
                  <a:schemeClr val="tx1"/>
                </a:solidFill>
                <a:latin typeface="+mj-lt"/>
                <a:ea typeface="+mj-ea"/>
                <a:cs typeface="Arial" pitchFamily="34" charset="0"/>
              </a:defRPr>
            </a:lvl1pPr>
          </a:lstStyle>
          <a:p>
            <a:pPr>
              <a:lnSpc>
                <a:spcPct val="100000"/>
              </a:lnSpc>
            </a:pPr>
            <a:r>
              <a:rPr lang="en-AU" sz="1400" b="0" cap="none" dirty="0">
                <a:solidFill>
                  <a:schemeClr val="bg1"/>
                </a:solidFill>
                <a:latin typeface="Arial" panose="020B0604020202020204" pitchFamily="34" charset="0"/>
                <a:cs typeface="Arial" panose="020B0604020202020204" pitchFamily="34" charset="0"/>
              </a:rPr>
              <a:t>We acknowledge Aboriginal and Torres Strait Islander Peoples as the Traditional Custodians of the Land, Rivers and Sea. We acknowledge and pay our respects to Elders; past, present and emerging of all Nations. </a:t>
            </a:r>
          </a:p>
        </p:txBody>
      </p:sp>
      <p:pic>
        <p:nvPicPr>
          <p:cNvPr id="7" name="Picture 6" descr="Graphical user interface, text&#10;&#10;Description automatically generated">
            <a:extLst>
              <a:ext uri="{FF2B5EF4-FFF2-40B4-BE49-F238E27FC236}">
                <a16:creationId xmlns:a16="http://schemas.microsoft.com/office/drawing/2014/main" id="{CEE656FE-4618-5934-C31B-6BE80A418381}"/>
              </a:ext>
            </a:extLst>
          </p:cNvPr>
          <p:cNvPicPr>
            <a:picLocks noChangeAspect="1"/>
          </p:cNvPicPr>
          <p:nvPr userDrawn="1"/>
        </p:nvPicPr>
        <p:blipFill>
          <a:blip r:embed="rId3"/>
          <a:stretch>
            <a:fillRect/>
          </a:stretch>
        </p:blipFill>
        <p:spPr>
          <a:xfrm>
            <a:off x="262800" y="5877272"/>
            <a:ext cx="1958759" cy="654785"/>
          </a:xfrm>
          <a:prstGeom prst="rect">
            <a:avLst/>
          </a:prstGeom>
        </p:spPr>
      </p:pic>
      <p:pic>
        <p:nvPicPr>
          <p:cNvPr id="13" name="Picture 12" descr="A picture containing text, sign&#10;&#10;Description automatically generated">
            <a:extLst>
              <a:ext uri="{FF2B5EF4-FFF2-40B4-BE49-F238E27FC236}">
                <a16:creationId xmlns:a16="http://schemas.microsoft.com/office/drawing/2014/main" id="{9790F613-9F67-A967-BEA0-489553E3E353}"/>
              </a:ext>
            </a:extLst>
          </p:cNvPr>
          <p:cNvPicPr>
            <a:picLocks noChangeAspect="1"/>
          </p:cNvPicPr>
          <p:nvPr userDrawn="1"/>
        </p:nvPicPr>
        <p:blipFill>
          <a:blip r:embed="rId4"/>
          <a:stretch>
            <a:fillRect/>
          </a:stretch>
        </p:blipFill>
        <p:spPr>
          <a:xfrm>
            <a:off x="11253602" y="343461"/>
            <a:ext cx="629690" cy="684446"/>
          </a:xfrm>
          <a:prstGeom prst="rect">
            <a:avLst/>
          </a:prstGeom>
        </p:spPr>
      </p:pic>
    </p:spTree>
    <p:extLst>
      <p:ext uri="{BB962C8B-B14F-4D97-AF65-F5344CB8AC3E}">
        <p14:creationId xmlns:p14="http://schemas.microsoft.com/office/powerpoint/2010/main" val="40756789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2/3 Large Text">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728929B2-EE60-2C30-1B83-7A7D9D6FF87D}"/>
              </a:ext>
            </a:extLst>
          </p:cNvPr>
          <p:cNvCxnSpPr>
            <a:cxnSpLocks/>
          </p:cNvCxnSpPr>
          <p:nvPr userDrawn="1"/>
        </p:nvCxnSpPr>
        <p:spPr>
          <a:xfrm>
            <a:off x="4151784" y="332656"/>
            <a:ext cx="0" cy="5789101"/>
          </a:xfrm>
          <a:prstGeom prst="line">
            <a:avLst/>
          </a:prstGeom>
          <a:ln/>
        </p:spPr>
        <p:style>
          <a:lnRef idx="2">
            <a:schemeClr val="dk1"/>
          </a:lnRef>
          <a:fillRef idx="0">
            <a:schemeClr val="dk1"/>
          </a:fillRef>
          <a:effectRef idx="1">
            <a:schemeClr val="dk1"/>
          </a:effectRef>
          <a:fontRef idx="minor">
            <a:schemeClr val="tx1"/>
          </a:fontRef>
        </p:style>
      </p:cxnSp>
      <p:sp>
        <p:nvSpPr>
          <p:cNvPr id="4" name="Text Placeholder 4">
            <a:extLst>
              <a:ext uri="{FF2B5EF4-FFF2-40B4-BE49-F238E27FC236}">
                <a16:creationId xmlns:a16="http://schemas.microsoft.com/office/drawing/2014/main" id="{D4CFC757-A6F6-4B53-DD6A-378621DE4E5B}"/>
              </a:ext>
            </a:extLst>
          </p:cNvPr>
          <p:cNvSpPr>
            <a:spLocks noGrp="1"/>
          </p:cNvSpPr>
          <p:nvPr>
            <p:ph type="body" sz="quarter" idx="12" hasCustomPrompt="1"/>
          </p:nvPr>
        </p:nvSpPr>
        <p:spPr>
          <a:xfrm>
            <a:off x="4511824" y="332655"/>
            <a:ext cx="6267128" cy="5789101"/>
          </a:xfrm>
        </p:spPr>
        <p:txBody>
          <a:bodyPr/>
          <a:lstStyle>
            <a:lvl1pPr marL="0" indent="0">
              <a:buNone/>
              <a:defRPr sz="2000"/>
            </a:lvl1pPr>
            <a:lvl2pPr marL="457177" indent="0">
              <a:buNone/>
              <a:defRPr/>
            </a:lvl2pPr>
          </a:lstStyle>
          <a:p>
            <a:pPr lvl="0"/>
            <a:r>
              <a:rPr lang="en-GB" dirty="0"/>
              <a:t>Large body</a:t>
            </a:r>
          </a:p>
        </p:txBody>
      </p:sp>
      <p:sp>
        <p:nvSpPr>
          <p:cNvPr id="5" name="Title 1">
            <a:extLst>
              <a:ext uri="{FF2B5EF4-FFF2-40B4-BE49-F238E27FC236}">
                <a16:creationId xmlns:a16="http://schemas.microsoft.com/office/drawing/2014/main" id="{555922AC-3168-048C-8506-830CE99BBD85}"/>
              </a:ext>
            </a:extLst>
          </p:cNvPr>
          <p:cNvSpPr>
            <a:spLocks noGrp="1"/>
          </p:cNvSpPr>
          <p:nvPr>
            <p:ph type="title" hasCustomPrompt="1"/>
          </p:nvPr>
        </p:nvSpPr>
        <p:spPr>
          <a:xfrm>
            <a:off x="263352" y="-2387"/>
            <a:ext cx="3744415" cy="1325563"/>
          </a:xfrm>
        </p:spPr>
        <p:txBody>
          <a:bodyPr/>
          <a:lstStyle>
            <a:lvl1pPr>
              <a:defRPr b="0" i="0">
                <a:solidFill>
                  <a:schemeClr val="accent3"/>
                </a:solidFill>
                <a:latin typeface="Public Sans Light" pitchFamily="2" charset="77"/>
              </a:defRPr>
            </a:lvl1pPr>
          </a:lstStyle>
          <a:p>
            <a:r>
              <a:rPr lang="en-GB" dirty="0"/>
              <a:t>Heading 1</a:t>
            </a:r>
            <a:endParaRPr lang="en-US" dirty="0"/>
          </a:p>
        </p:txBody>
      </p:sp>
    </p:spTree>
    <p:extLst>
      <p:ext uri="{BB962C8B-B14F-4D97-AF65-F5344CB8AC3E}">
        <p14:creationId xmlns:p14="http://schemas.microsoft.com/office/powerpoint/2010/main" val="180043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Blu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E8D0E07-F889-EA60-7224-4F552BA89C6A}"/>
              </a:ext>
            </a:extLst>
          </p:cNvPr>
          <p:cNvSpPr/>
          <p:nvPr userDrawn="1"/>
        </p:nvSpPr>
        <p:spPr>
          <a:xfrm>
            <a:off x="3859" y="0"/>
            <a:ext cx="609639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solidFill>
            </a:endParaRPr>
          </a:p>
        </p:txBody>
      </p:sp>
      <p:sp>
        <p:nvSpPr>
          <p:cNvPr id="2" name="Title 1">
            <a:extLst>
              <a:ext uri="{FF2B5EF4-FFF2-40B4-BE49-F238E27FC236}">
                <a16:creationId xmlns:a16="http://schemas.microsoft.com/office/drawing/2014/main" id="{8A11A08B-9AA6-C87B-3532-1D61F1EBF109}"/>
              </a:ext>
            </a:extLst>
          </p:cNvPr>
          <p:cNvSpPr>
            <a:spLocks noGrp="1"/>
          </p:cNvSpPr>
          <p:nvPr>
            <p:ph type="ctrTitle" hasCustomPrompt="1"/>
          </p:nvPr>
        </p:nvSpPr>
        <p:spPr>
          <a:xfrm>
            <a:off x="266700" y="1122363"/>
            <a:ext cx="5505243" cy="2479675"/>
          </a:xfrm>
        </p:spPr>
        <p:txBody>
          <a:bodyPr anchor="b">
            <a:normAutofit/>
          </a:bodyPr>
          <a:lstStyle>
            <a:lvl1pPr algn="l">
              <a:defRPr sz="3600" b="0" i="0">
                <a:solidFill>
                  <a:schemeClr val="bg1"/>
                </a:solidFill>
                <a:latin typeface="Public Sans Light" pitchFamily="2" charset="77"/>
              </a:defRPr>
            </a:lvl1pPr>
          </a:lstStyle>
          <a:p>
            <a:r>
              <a:rPr lang="en-GB" dirty="0"/>
              <a:t>Presentation title goes here</a:t>
            </a:r>
            <a:endParaRPr lang="en-US" dirty="0"/>
          </a:p>
        </p:txBody>
      </p:sp>
      <p:sp>
        <p:nvSpPr>
          <p:cNvPr id="4" name="Date Placeholder 3">
            <a:extLst>
              <a:ext uri="{FF2B5EF4-FFF2-40B4-BE49-F238E27FC236}">
                <a16:creationId xmlns:a16="http://schemas.microsoft.com/office/drawing/2014/main" id="{0479ECB1-A952-D087-531F-0C262EE298A4}"/>
              </a:ext>
            </a:extLst>
          </p:cNvPr>
          <p:cNvSpPr>
            <a:spLocks noGrp="1"/>
          </p:cNvSpPr>
          <p:nvPr>
            <p:ph type="dt" sz="half" idx="10"/>
          </p:nvPr>
        </p:nvSpPr>
        <p:spPr>
          <a:xfrm>
            <a:off x="266700" y="6356351"/>
            <a:ext cx="2743200" cy="365125"/>
          </a:xfrm>
          <a:prstGeom prst="rect">
            <a:avLst/>
          </a:prstGeom>
        </p:spPr>
        <p:txBody>
          <a:bodyPr/>
          <a:lstStyle>
            <a:lvl1pPr>
              <a:defRPr sz="1200" b="0" i="0">
                <a:solidFill>
                  <a:schemeClr val="bg1"/>
                </a:solidFill>
                <a:latin typeface="Public Sans Light" pitchFamily="2" charset="77"/>
              </a:defRPr>
            </a:lvl1pPr>
          </a:lstStyle>
          <a:p>
            <a:r>
              <a:rPr lang="en-US"/>
              <a:t>00 Month 20YY</a:t>
            </a:r>
            <a:endParaRPr lang="en-US" dirty="0"/>
          </a:p>
        </p:txBody>
      </p:sp>
      <p:sp>
        <p:nvSpPr>
          <p:cNvPr id="12" name="Picture Placeholder 11">
            <a:extLst>
              <a:ext uri="{FF2B5EF4-FFF2-40B4-BE49-F238E27FC236}">
                <a16:creationId xmlns:a16="http://schemas.microsoft.com/office/drawing/2014/main" id="{0C0A927E-0DD0-7EB4-EDFD-622200A5F23C}"/>
              </a:ext>
            </a:extLst>
          </p:cNvPr>
          <p:cNvSpPr>
            <a:spLocks noGrp="1"/>
          </p:cNvSpPr>
          <p:nvPr>
            <p:ph type="pic" sz="quarter" idx="14"/>
          </p:nvPr>
        </p:nvSpPr>
        <p:spPr>
          <a:xfrm>
            <a:off x="6122275" y="0"/>
            <a:ext cx="3790149" cy="6858000"/>
          </a:xfrm>
        </p:spPr>
        <p:txBody>
          <a:bodyPr/>
          <a:lstStyle/>
          <a:p>
            <a:endParaRPr lang="en-US" dirty="0"/>
          </a:p>
        </p:txBody>
      </p:sp>
      <p:pic>
        <p:nvPicPr>
          <p:cNvPr id="3" name="Picture 2" descr="Graphical user interface, text&#10;&#10;Description automatically generated">
            <a:extLst>
              <a:ext uri="{FF2B5EF4-FFF2-40B4-BE49-F238E27FC236}">
                <a16:creationId xmlns:a16="http://schemas.microsoft.com/office/drawing/2014/main" id="{B97ABFB2-EA25-DD57-B549-BDE7410E4535}"/>
              </a:ext>
            </a:extLst>
          </p:cNvPr>
          <p:cNvPicPr>
            <a:picLocks noChangeAspect="1"/>
          </p:cNvPicPr>
          <p:nvPr userDrawn="1"/>
        </p:nvPicPr>
        <p:blipFill>
          <a:blip r:embed="rId2"/>
          <a:stretch>
            <a:fillRect/>
          </a:stretch>
        </p:blipFill>
        <p:spPr>
          <a:xfrm>
            <a:off x="392825" y="364774"/>
            <a:ext cx="1958759" cy="654785"/>
          </a:xfrm>
          <a:prstGeom prst="rect">
            <a:avLst/>
          </a:prstGeom>
        </p:spPr>
      </p:pic>
      <p:sp>
        <p:nvSpPr>
          <p:cNvPr id="6" name="Text Placeholder 9">
            <a:extLst>
              <a:ext uri="{FF2B5EF4-FFF2-40B4-BE49-F238E27FC236}">
                <a16:creationId xmlns:a16="http://schemas.microsoft.com/office/drawing/2014/main" id="{4AE60900-EC96-F187-0686-AB69D0E3A05F}"/>
              </a:ext>
            </a:extLst>
          </p:cNvPr>
          <p:cNvSpPr>
            <a:spLocks noGrp="1"/>
          </p:cNvSpPr>
          <p:nvPr>
            <p:ph type="body" sz="quarter" idx="15" hasCustomPrompt="1"/>
          </p:nvPr>
        </p:nvSpPr>
        <p:spPr>
          <a:xfrm>
            <a:off x="266700" y="3906966"/>
            <a:ext cx="5505243" cy="962193"/>
          </a:xfrm>
        </p:spPr>
        <p:txBody>
          <a:bodyPr/>
          <a:lstStyle>
            <a:lvl1pPr marL="0" indent="0">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Subtitle</a:t>
            </a:r>
            <a:endParaRPr lang="en-US" dirty="0"/>
          </a:p>
        </p:txBody>
      </p:sp>
      <p:sp>
        <p:nvSpPr>
          <p:cNvPr id="9" name="Text Placeholder 9">
            <a:extLst>
              <a:ext uri="{FF2B5EF4-FFF2-40B4-BE49-F238E27FC236}">
                <a16:creationId xmlns:a16="http://schemas.microsoft.com/office/drawing/2014/main" id="{61407562-16BB-8D0A-2769-340C6D86C599}"/>
              </a:ext>
            </a:extLst>
          </p:cNvPr>
          <p:cNvSpPr>
            <a:spLocks noGrp="1"/>
          </p:cNvSpPr>
          <p:nvPr>
            <p:ph type="body" sz="quarter" idx="17" hasCustomPrompt="1"/>
          </p:nvPr>
        </p:nvSpPr>
        <p:spPr>
          <a:xfrm>
            <a:off x="10128448" y="5614211"/>
            <a:ext cx="1728192" cy="276999"/>
          </a:xfrm>
        </p:spPr>
        <p:txBody>
          <a:bodyPr/>
          <a:lstStyle>
            <a:lvl1pPr marL="0" indent="0">
              <a:buNone/>
              <a:defRPr sz="1200" b="0" i="0">
                <a:solidFill>
                  <a:schemeClr val="tx1"/>
                </a:solidFill>
                <a:latin typeface="Public Sans Light" pitchFamily="2" charset="7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Presenter Title</a:t>
            </a:r>
            <a:endParaRPr lang="en-US" dirty="0"/>
          </a:p>
        </p:txBody>
      </p:sp>
      <p:sp>
        <p:nvSpPr>
          <p:cNvPr id="10" name="Text Placeholder 9">
            <a:extLst>
              <a:ext uri="{FF2B5EF4-FFF2-40B4-BE49-F238E27FC236}">
                <a16:creationId xmlns:a16="http://schemas.microsoft.com/office/drawing/2014/main" id="{3DE1D6FD-874B-DB91-6A29-1F7E6FCBE33C}"/>
              </a:ext>
            </a:extLst>
          </p:cNvPr>
          <p:cNvSpPr>
            <a:spLocks noGrp="1"/>
          </p:cNvSpPr>
          <p:nvPr>
            <p:ph type="body" sz="quarter" idx="16" hasCustomPrompt="1"/>
          </p:nvPr>
        </p:nvSpPr>
        <p:spPr>
          <a:xfrm>
            <a:off x="10128448" y="5373216"/>
            <a:ext cx="1728192" cy="276999"/>
          </a:xfrm>
        </p:spPr>
        <p:txBody>
          <a:bodyPr/>
          <a:lstStyle>
            <a:lvl1pPr marL="0" indent="0">
              <a:buNone/>
              <a:defRPr sz="1200" b="1" i="0">
                <a:solidFill>
                  <a:schemeClr val="tx1"/>
                </a:solidFill>
                <a:latin typeface="Public Sans SemiBold" pitchFamily="2" charset="7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Presenter Name</a:t>
            </a:r>
            <a:endParaRPr lang="en-US" dirty="0"/>
          </a:p>
        </p:txBody>
      </p:sp>
    </p:spTree>
    <p:extLst>
      <p:ext uri="{BB962C8B-B14F-4D97-AF65-F5344CB8AC3E}">
        <p14:creationId xmlns:p14="http://schemas.microsoft.com/office/powerpoint/2010/main" val="40241408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Blu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BC43BD3-902B-BE86-52B2-47458027D07A}"/>
              </a:ext>
            </a:extLst>
          </p:cNvPr>
          <p:cNvSpPr/>
          <p:nvPr userDrawn="1"/>
        </p:nvSpPr>
        <p:spPr>
          <a:xfrm>
            <a:off x="0" y="0"/>
            <a:ext cx="6096000" cy="688263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3600">
              <a:solidFill>
                <a:schemeClr val="bg1"/>
              </a:solidFill>
            </a:endParaRPr>
          </a:p>
        </p:txBody>
      </p:sp>
      <p:sp>
        <p:nvSpPr>
          <p:cNvPr id="2" name="Title 1">
            <a:extLst>
              <a:ext uri="{FF2B5EF4-FFF2-40B4-BE49-F238E27FC236}">
                <a16:creationId xmlns:a16="http://schemas.microsoft.com/office/drawing/2014/main" id="{8A11A08B-9AA6-C87B-3532-1D61F1EBF109}"/>
              </a:ext>
            </a:extLst>
          </p:cNvPr>
          <p:cNvSpPr>
            <a:spLocks noGrp="1"/>
          </p:cNvSpPr>
          <p:nvPr>
            <p:ph type="ctrTitle" hasCustomPrompt="1"/>
          </p:nvPr>
        </p:nvSpPr>
        <p:spPr>
          <a:xfrm>
            <a:off x="266700" y="1122363"/>
            <a:ext cx="5505243" cy="2479675"/>
          </a:xfrm>
        </p:spPr>
        <p:txBody>
          <a:bodyPr anchor="b">
            <a:normAutofit/>
          </a:bodyPr>
          <a:lstStyle>
            <a:lvl1pPr algn="l">
              <a:defRPr sz="3600" b="0" i="0">
                <a:solidFill>
                  <a:schemeClr val="bg1"/>
                </a:solidFill>
                <a:latin typeface="Public Sans Light" pitchFamily="2" charset="77"/>
              </a:defRPr>
            </a:lvl1pPr>
          </a:lstStyle>
          <a:p>
            <a:r>
              <a:rPr lang="en-GB" dirty="0"/>
              <a:t>Presentation title goes here</a:t>
            </a:r>
            <a:endParaRPr lang="en-US" dirty="0"/>
          </a:p>
        </p:txBody>
      </p:sp>
      <p:sp>
        <p:nvSpPr>
          <p:cNvPr id="4" name="Date Placeholder 3">
            <a:extLst>
              <a:ext uri="{FF2B5EF4-FFF2-40B4-BE49-F238E27FC236}">
                <a16:creationId xmlns:a16="http://schemas.microsoft.com/office/drawing/2014/main" id="{0479ECB1-A952-D087-531F-0C262EE298A4}"/>
              </a:ext>
            </a:extLst>
          </p:cNvPr>
          <p:cNvSpPr>
            <a:spLocks noGrp="1"/>
          </p:cNvSpPr>
          <p:nvPr>
            <p:ph type="dt" sz="half" idx="10"/>
          </p:nvPr>
        </p:nvSpPr>
        <p:spPr>
          <a:xfrm>
            <a:off x="266700" y="6356351"/>
            <a:ext cx="2743200" cy="365125"/>
          </a:xfrm>
          <a:prstGeom prst="rect">
            <a:avLst/>
          </a:prstGeom>
        </p:spPr>
        <p:txBody>
          <a:bodyPr/>
          <a:lstStyle>
            <a:lvl1pPr>
              <a:defRPr sz="1200" b="0" i="0">
                <a:solidFill>
                  <a:schemeClr val="bg1"/>
                </a:solidFill>
                <a:latin typeface="Public Sans Light" pitchFamily="2" charset="77"/>
              </a:defRPr>
            </a:lvl1pPr>
          </a:lstStyle>
          <a:p>
            <a:r>
              <a:rPr lang="en-US"/>
              <a:t>00 Month 20YY</a:t>
            </a:r>
            <a:endParaRPr lang="en-US" dirty="0"/>
          </a:p>
        </p:txBody>
      </p:sp>
      <p:sp>
        <p:nvSpPr>
          <p:cNvPr id="12" name="Picture Placeholder 11">
            <a:extLst>
              <a:ext uri="{FF2B5EF4-FFF2-40B4-BE49-F238E27FC236}">
                <a16:creationId xmlns:a16="http://schemas.microsoft.com/office/drawing/2014/main" id="{0C0A927E-0DD0-7EB4-EDFD-622200A5F23C}"/>
              </a:ext>
            </a:extLst>
          </p:cNvPr>
          <p:cNvSpPr>
            <a:spLocks noGrp="1"/>
          </p:cNvSpPr>
          <p:nvPr>
            <p:ph type="pic" sz="quarter" idx="14"/>
          </p:nvPr>
        </p:nvSpPr>
        <p:spPr>
          <a:xfrm>
            <a:off x="6126604" y="12319"/>
            <a:ext cx="3790149" cy="6858000"/>
          </a:xfrm>
        </p:spPr>
        <p:txBody>
          <a:bodyPr/>
          <a:lstStyle/>
          <a:p>
            <a:endParaRPr lang="en-US" dirty="0"/>
          </a:p>
        </p:txBody>
      </p:sp>
      <p:pic>
        <p:nvPicPr>
          <p:cNvPr id="3" name="Picture 2" descr="Graphical user interface, text&#10;&#10;Description automatically generated">
            <a:extLst>
              <a:ext uri="{FF2B5EF4-FFF2-40B4-BE49-F238E27FC236}">
                <a16:creationId xmlns:a16="http://schemas.microsoft.com/office/drawing/2014/main" id="{B97ABFB2-EA25-DD57-B549-BDE7410E4535}"/>
              </a:ext>
            </a:extLst>
          </p:cNvPr>
          <p:cNvPicPr>
            <a:picLocks noChangeAspect="1"/>
          </p:cNvPicPr>
          <p:nvPr userDrawn="1"/>
        </p:nvPicPr>
        <p:blipFill>
          <a:blip r:embed="rId2"/>
          <a:stretch>
            <a:fillRect/>
          </a:stretch>
        </p:blipFill>
        <p:spPr>
          <a:xfrm>
            <a:off x="392825" y="364774"/>
            <a:ext cx="1958759" cy="654785"/>
          </a:xfrm>
          <a:prstGeom prst="rect">
            <a:avLst/>
          </a:prstGeom>
        </p:spPr>
      </p:pic>
      <p:sp>
        <p:nvSpPr>
          <p:cNvPr id="8" name="Text Placeholder 9">
            <a:extLst>
              <a:ext uri="{FF2B5EF4-FFF2-40B4-BE49-F238E27FC236}">
                <a16:creationId xmlns:a16="http://schemas.microsoft.com/office/drawing/2014/main" id="{AA504C16-C560-EE50-8C59-10A31ABC703D}"/>
              </a:ext>
            </a:extLst>
          </p:cNvPr>
          <p:cNvSpPr>
            <a:spLocks noGrp="1"/>
          </p:cNvSpPr>
          <p:nvPr>
            <p:ph type="body" sz="quarter" idx="16" hasCustomPrompt="1"/>
          </p:nvPr>
        </p:nvSpPr>
        <p:spPr>
          <a:xfrm>
            <a:off x="266700" y="3906966"/>
            <a:ext cx="5505243" cy="962193"/>
          </a:xfrm>
        </p:spPr>
        <p:txBody>
          <a:bodyPr/>
          <a:lstStyle>
            <a:lvl1pPr marL="0" indent="0">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Subtitle</a:t>
            </a:r>
            <a:endParaRPr lang="en-US" dirty="0"/>
          </a:p>
        </p:txBody>
      </p:sp>
      <p:sp>
        <p:nvSpPr>
          <p:cNvPr id="9" name="Text Placeholder 9">
            <a:extLst>
              <a:ext uri="{FF2B5EF4-FFF2-40B4-BE49-F238E27FC236}">
                <a16:creationId xmlns:a16="http://schemas.microsoft.com/office/drawing/2014/main" id="{989664F2-4BC6-95B5-9E76-8331E8895215}"/>
              </a:ext>
            </a:extLst>
          </p:cNvPr>
          <p:cNvSpPr>
            <a:spLocks noGrp="1"/>
          </p:cNvSpPr>
          <p:nvPr>
            <p:ph type="body" sz="quarter" idx="17" hasCustomPrompt="1"/>
          </p:nvPr>
        </p:nvSpPr>
        <p:spPr>
          <a:xfrm>
            <a:off x="10128448" y="5614211"/>
            <a:ext cx="1728192" cy="276999"/>
          </a:xfrm>
        </p:spPr>
        <p:txBody>
          <a:bodyPr/>
          <a:lstStyle>
            <a:lvl1pPr marL="0" indent="0">
              <a:buNone/>
              <a:defRPr sz="1200" b="0" i="0">
                <a:solidFill>
                  <a:schemeClr val="tx1"/>
                </a:solidFill>
                <a:latin typeface="Public Sans Light" pitchFamily="2" charset="7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Presenter Title</a:t>
            </a:r>
            <a:endParaRPr lang="en-US" dirty="0"/>
          </a:p>
        </p:txBody>
      </p:sp>
      <p:sp>
        <p:nvSpPr>
          <p:cNvPr id="10" name="Text Placeholder 9">
            <a:extLst>
              <a:ext uri="{FF2B5EF4-FFF2-40B4-BE49-F238E27FC236}">
                <a16:creationId xmlns:a16="http://schemas.microsoft.com/office/drawing/2014/main" id="{34695D9A-4D19-3613-0A33-ABD729716DAB}"/>
              </a:ext>
            </a:extLst>
          </p:cNvPr>
          <p:cNvSpPr>
            <a:spLocks noGrp="1"/>
          </p:cNvSpPr>
          <p:nvPr>
            <p:ph type="body" sz="quarter" idx="18" hasCustomPrompt="1"/>
          </p:nvPr>
        </p:nvSpPr>
        <p:spPr>
          <a:xfrm>
            <a:off x="10128448" y="5373216"/>
            <a:ext cx="1728192" cy="276999"/>
          </a:xfrm>
        </p:spPr>
        <p:txBody>
          <a:bodyPr/>
          <a:lstStyle>
            <a:lvl1pPr marL="0" indent="0">
              <a:buNone/>
              <a:defRPr sz="1200" b="1" i="0">
                <a:solidFill>
                  <a:schemeClr val="tx1"/>
                </a:solidFill>
                <a:latin typeface="Public Sans SemiBold" pitchFamily="2" charset="7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Presenter Name</a:t>
            </a:r>
            <a:endParaRPr lang="en-US" dirty="0"/>
          </a:p>
        </p:txBody>
      </p:sp>
    </p:spTree>
    <p:extLst>
      <p:ext uri="{BB962C8B-B14F-4D97-AF65-F5344CB8AC3E}">
        <p14:creationId xmlns:p14="http://schemas.microsoft.com/office/powerpoint/2010/main" val="36263985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Red">
    <p:spTree>
      <p:nvGrpSpPr>
        <p:cNvPr id="1" name=""/>
        <p:cNvGrpSpPr/>
        <p:nvPr/>
      </p:nvGrpSpPr>
      <p:grpSpPr>
        <a:xfrm>
          <a:off x="0" y="0"/>
          <a:ext cx="0" cy="0"/>
          <a:chOff x="0" y="0"/>
          <a:chExt cx="0" cy="0"/>
        </a:xfrm>
      </p:grpSpPr>
      <p:pic>
        <p:nvPicPr>
          <p:cNvPr id="8" name="Picture 7" descr="Graphical user interface, text&#10;&#10;Description automatically generated with medium confidence">
            <a:extLst>
              <a:ext uri="{FF2B5EF4-FFF2-40B4-BE49-F238E27FC236}">
                <a16:creationId xmlns:a16="http://schemas.microsoft.com/office/drawing/2014/main" id="{0B487DBE-DD89-AEE1-0B62-D240CF85AB65}"/>
              </a:ext>
            </a:extLst>
          </p:cNvPr>
          <p:cNvPicPr>
            <a:picLocks noChangeAspect="1"/>
          </p:cNvPicPr>
          <p:nvPr userDrawn="1"/>
        </p:nvPicPr>
        <p:blipFill>
          <a:blip r:embed="rId2"/>
          <a:stretch>
            <a:fillRect/>
          </a:stretch>
        </p:blipFill>
        <p:spPr>
          <a:xfrm>
            <a:off x="392825" y="367155"/>
            <a:ext cx="1958759" cy="654785"/>
          </a:xfrm>
          <a:prstGeom prst="rect">
            <a:avLst/>
          </a:prstGeom>
        </p:spPr>
      </p:pic>
      <p:sp>
        <p:nvSpPr>
          <p:cNvPr id="2" name="Title 1">
            <a:extLst>
              <a:ext uri="{FF2B5EF4-FFF2-40B4-BE49-F238E27FC236}">
                <a16:creationId xmlns:a16="http://schemas.microsoft.com/office/drawing/2014/main" id="{8A11A08B-9AA6-C87B-3532-1D61F1EBF109}"/>
              </a:ext>
            </a:extLst>
          </p:cNvPr>
          <p:cNvSpPr>
            <a:spLocks noGrp="1"/>
          </p:cNvSpPr>
          <p:nvPr>
            <p:ph type="ctrTitle" hasCustomPrompt="1"/>
          </p:nvPr>
        </p:nvSpPr>
        <p:spPr>
          <a:xfrm>
            <a:off x="266700" y="1122363"/>
            <a:ext cx="5505243" cy="2479675"/>
          </a:xfrm>
        </p:spPr>
        <p:txBody>
          <a:bodyPr anchor="b">
            <a:normAutofit/>
          </a:bodyPr>
          <a:lstStyle>
            <a:lvl1pPr algn="l">
              <a:defRPr sz="3600" b="0" i="0">
                <a:solidFill>
                  <a:schemeClr val="tx1"/>
                </a:solidFill>
                <a:latin typeface="Public Sans Light" pitchFamily="2" charset="77"/>
              </a:defRPr>
            </a:lvl1pPr>
          </a:lstStyle>
          <a:p>
            <a:r>
              <a:rPr lang="en-GB" dirty="0"/>
              <a:t>Presentation title goes here</a:t>
            </a:r>
            <a:endParaRPr lang="en-US" dirty="0"/>
          </a:p>
        </p:txBody>
      </p:sp>
      <p:sp>
        <p:nvSpPr>
          <p:cNvPr id="12" name="Picture Placeholder 11">
            <a:extLst>
              <a:ext uri="{FF2B5EF4-FFF2-40B4-BE49-F238E27FC236}">
                <a16:creationId xmlns:a16="http://schemas.microsoft.com/office/drawing/2014/main" id="{0C0A927E-0DD0-7EB4-EDFD-622200A5F23C}"/>
              </a:ext>
            </a:extLst>
          </p:cNvPr>
          <p:cNvSpPr>
            <a:spLocks noGrp="1"/>
          </p:cNvSpPr>
          <p:nvPr>
            <p:ph type="pic" sz="quarter" idx="14"/>
          </p:nvPr>
        </p:nvSpPr>
        <p:spPr>
          <a:xfrm>
            <a:off x="6122275" y="0"/>
            <a:ext cx="3790149" cy="6858000"/>
          </a:xfrm>
        </p:spPr>
        <p:txBody>
          <a:bodyPr/>
          <a:lstStyle/>
          <a:p>
            <a:endParaRPr lang="en-US" dirty="0"/>
          </a:p>
        </p:txBody>
      </p:sp>
      <p:sp>
        <p:nvSpPr>
          <p:cNvPr id="9" name="Rectangle 8">
            <a:extLst>
              <a:ext uri="{FF2B5EF4-FFF2-40B4-BE49-F238E27FC236}">
                <a16:creationId xmlns:a16="http://schemas.microsoft.com/office/drawing/2014/main" id="{E23FD321-7695-FE5E-92FE-90E4A11418B1}"/>
              </a:ext>
            </a:extLst>
          </p:cNvPr>
          <p:cNvSpPr/>
          <p:nvPr userDrawn="1"/>
        </p:nvSpPr>
        <p:spPr>
          <a:xfrm>
            <a:off x="0" y="6021288"/>
            <a:ext cx="3384376" cy="836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0479ECB1-A952-D087-531F-0C262EE298A4}"/>
              </a:ext>
            </a:extLst>
          </p:cNvPr>
          <p:cNvSpPr>
            <a:spLocks noGrp="1"/>
          </p:cNvSpPr>
          <p:nvPr>
            <p:ph type="dt" sz="half" idx="10"/>
          </p:nvPr>
        </p:nvSpPr>
        <p:spPr>
          <a:xfrm>
            <a:off x="266700" y="6356351"/>
            <a:ext cx="2743200" cy="365125"/>
          </a:xfrm>
          <a:prstGeom prst="rect">
            <a:avLst/>
          </a:prstGeom>
        </p:spPr>
        <p:txBody>
          <a:bodyPr/>
          <a:lstStyle>
            <a:lvl1pPr>
              <a:defRPr sz="1200" b="0" i="0">
                <a:solidFill>
                  <a:schemeClr val="tx1"/>
                </a:solidFill>
                <a:latin typeface="Public Sans Light" pitchFamily="2" charset="77"/>
              </a:defRPr>
            </a:lvl1pPr>
          </a:lstStyle>
          <a:p>
            <a:r>
              <a:rPr lang="en-US" dirty="0"/>
              <a:t>00 Month 20YY</a:t>
            </a:r>
          </a:p>
        </p:txBody>
      </p:sp>
      <p:sp>
        <p:nvSpPr>
          <p:cNvPr id="16" name="Text Placeholder 9">
            <a:extLst>
              <a:ext uri="{FF2B5EF4-FFF2-40B4-BE49-F238E27FC236}">
                <a16:creationId xmlns:a16="http://schemas.microsoft.com/office/drawing/2014/main" id="{713A9E05-8647-50F5-2BC7-762347ED0103}"/>
              </a:ext>
            </a:extLst>
          </p:cNvPr>
          <p:cNvSpPr>
            <a:spLocks noGrp="1"/>
          </p:cNvSpPr>
          <p:nvPr>
            <p:ph type="body" sz="quarter" idx="15" hasCustomPrompt="1"/>
          </p:nvPr>
        </p:nvSpPr>
        <p:spPr>
          <a:xfrm>
            <a:off x="266700" y="3906966"/>
            <a:ext cx="5505243" cy="962193"/>
          </a:xfrm>
        </p:spPr>
        <p:txBody>
          <a:bodyPr/>
          <a:lstStyle>
            <a:lvl1pPr marL="0" indent="0">
              <a:buNone/>
              <a:defRPr sz="2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Subtitle</a:t>
            </a:r>
            <a:endParaRPr lang="en-US" dirty="0"/>
          </a:p>
        </p:txBody>
      </p:sp>
      <p:sp>
        <p:nvSpPr>
          <p:cNvPr id="17" name="Text Placeholder 9">
            <a:extLst>
              <a:ext uri="{FF2B5EF4-FFF2-40B4-BE49-F238E27FC236}">
                <a16:creationId xmlns:a16="http://schemas.microsoft.com/office/drawing/2014/main" id="{C6A9484D-7F9C-6FA4-6524-6ADFC43C98F3}"/>
              </a:ext>
            </a:extLst>
          </p:cNvPr>
          <p:cNvSpPr>
            <a:spLocks noGrp="1"/>
          </p:cNvSpPr>
          <p:nvPr>
            <p:ph type="body" sz="quarter" idx="17" hasCustomPrompt="1"/>
          </p:nvPr>
        </p:nvSpPr>
        <p:spPr>
          <a:xfrm>
            <a:off x="10128448" y="5614211"/>
            <a:ext cx="1728192" cy="276999"/>
          </a:xfrm>
        </p:spPr>
        <p:txBody>
          <a:bodyPr/>
          <a:lstStyle>
            <a:lvl1pPr marL="0" indent="0">
              <a:buNone/>
              <a:defRPr sz="1200" b="0" i="0">
                <a:solidFill>
                  <a:schemeClr val="tx1"/>
                </a:solidFill>
                <a:latin typeface="Public Sans Light" pitchFamily="2" charset="7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Presenter Title</a:t>
            </a:r>
            <a:endParaRPr lang="en-US" dirty="0"/>
          </a:p>
        </p:txBody>
      </p:sp>
      <p:sp>
        <p:nvSpPr>
          <p:cNvPr id="18" name="Text Placeholder 9">
            <a:extLst>
              <a:ext uri="{FF2B5EF4-FFF2-40B4-BE49-F238E27FC236}">
                <a16:creationId xmlns:a16="http://schemas.microsoft.com/office/drawing/2014/main" id="{EB73E873-971A-EA42-6BE7-184F597D0C02}"/>
              </a:ext>
            </a:extLst>
          </p:cNvPr>
          <p:cNvSpPr>
            <a:spLocks noGrp="1"/>
          </p:cNvSpPr>
          <p:nvPr>
            <p:ph type="body" sz="quarter" idx="16" hasCustomPrompt="1"/>
          </p:nvPr>
        </p:nvSpPr>
        <p:spPr>
          <a:xfrm>
            <a:off x="10128448" y="5373216"/>
            <a:ext cx="1728192" cy="276999"/>
          </a:xfrm>
        </p:spPr>
        <p:txBody>
          <a:bodyPr/>
          <a:lstStyle>
            <a:lvl1pPr marL="0" indent="0">
              <a:buNone/>
              <a:defRPr sz="1200" b="1" i="0">
                <a:solidFill>
                  <a:schemeClr val="tx1"/>
                </a:solidFill>
                <a:latin typeface="Public Sans SemiBold" pitchFamily="2" charset="77"/>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Presenter Name</a:t>
            </a:r>
            <a:endParaRPr lang="en-US" dirty="0"/>
          </a:p>
        </p:txBody>
      </p:sp>
    </p:spTree>
    <p:extLst>
      <p:ext uri="{BB962C8B-B14F-4D97-AF65-F5344CB8AC3E}">
        <p14:creationId xmlns:p14="http://schemas.microsoft.com/office/powerpoint/2010/main" val="24251661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E8D0E07-F889-EA60-7224-4F552BA89C6A}"/>
              </a:ext>
            </a:extLst>
          </p:cNvPr>
          <p:cNvSpPr/>
          <p:nvPr userDrawn="1"/>
        </p:nvSpPr>
        <p:spPr>
          <a:xfrm>
            <a:off x="0" y="1664804"/>
            <a:ext cx="12192000" cy="5217835"/>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3600">
              <a:solidFill>
                <a:schemeClr val="bg1"/>
              </a:solidFill>
            </a:endParaRPr>
          </a:p>
        </p:txBody>
      </p:sp>
      <p:sp>
        <p:nvSpPr>
          <p:cNvPr id="2" name="Title 1">
            <a:extLst>
              <a:ext uri="{FF2B5EF4-FFF2-40B4-BE49-F238E27FC236}">
                <a16:creationId xmlns:a16="http://schemas.microsoft.com/office/drawing/2014/main" id="{8A11A08B-9AA6-C87B-3532-1D61F1EBF109}"/>
              </a:ext>
            </a:extLst>
          </p:cNvPr>
          <p:cNvSpPr>
            <a:spLocks noGrp="1"/>
          </p:cNvSpPr>
          <p:nvPr>
            <p:ph type="ctrTitle" hasCustomPrompt="1"/>
          </p:nvPr>
        </p:nvSpPr>
        <p:spPr>
          <a:xfrm>
            <a:off x="266700" y="1904589"/>
            <a:ext cx="8639334" cy="1697448"/>
          </a:xfrm>
        </p:spPr>
        <p:txBody>
          <a:bodyPr anchor="b">
            <a:normAutofit/>
          </a:bodyPr>
          <a:lstStyle>
            <a:lvl1pPr algn="l">
              <a:defRPr sz="3600" b="0" i="0">
                <a:solidFill>
                  <a:schemeClr val="bg1"/>
                </a:solidFill>
                <a:latin typeface="Public Sans Light" pitchFamily="2" charset="77"/>
              </a:defRPr>
            </a:lvl1pPr>
          </a:lstStyle>
          <a:p>
            <a:r>
              <a:rPr lang="en-GB" dirty="0"/>
              <a:t>Divider title goes here</a:t>
            </a:r>
            <a:endParaRPr lang="en-US" dirty="0"/>
          </a:p>
        </p:txBody>
      </p:sp>
      <p:pic>
        <p:nvPicPr>
          <p:cNvPr id="3" name="Picture 2" descr="Graphical user interface, text&#10;&#10;Description automatically generated">
            <a:extLst>
              <a:ext uri="{FF2B5EF4-FFF2-40B4-BE49-F238E27FC236}">
                <a16:creationId xmlns:a16="http://schemas.microsoft.com/office/drawing/2014/main" id="{AE22A083-A2DB-DFAA-3445-587A5A2200EA}"/>
              </a:ext>
            </a:extLst>
          </p:cNvPr>
          <p:cNvPicPr>
            <a:picLocks noChangeAspect="1"/>
          </p:cNvPicPr>
          <p:nvPr userDrawn="1"/>
        </p:nvPicPr>
        <p:blipFill>
          <a:blip r:embed="rId2"/>
          <a:stretch>
            <a:fillRect/>
          </a:stretch>
        </p:blipFill>
        <p:spPr>
          <a:xfrm>
            <a:off x="392825" y="5877272"/>
            <a:ext cx="1958759" cy="654785"/>
          </a:xfrm>
          <a:prstGeom prst="rect">
            <a:avLst/>
          </a:prstGeom>
        </p:spPr>
      </p:pic>
      <p:sp>
        <p:nvSpPr>
          <p:cNvPr id="10" name="Text Placeholder 9">
            <a:extLst>
              <a:ext uri="{FF2B5EF4-FFF2-40B4-BE49-F238E27FC236}">
                <a16:creationId xmlns:a16="http://schemas.microsoft.com/office/drawing/2014/main" id="{ABC71A06-14D2-6AFE-A7E8-2E393AF8A2A4}"/>
              </a:ext>
            </a:extLst>
          </p:cNvPr>
          <p:cNvSpPr>
            <a:spLocks noGrp="1"/>
          </p:cNvSpPr>
          <p:nvPr>
            <p:ph type="body" sz="quarter" idx="10" hasCustomPrompt="1"/>
          </p:nvPr>
        </p:nvSpPr>
        <p:spPr>
          <a:xfrm>
            <a:off x="266700" y="1150384"/>
            <a:ext cx="10725844" cy="431800"/>
          </a:xfrm>
        </p:spPr>
        <p:txBody>
          <a:bodyPr/>
          <a:lstStyle>
            <a:lvl1pPr marL="0" indent="0">
              <a:buNone/>
              <a:defRPr sz="2000"/>
            </a:lvl1pPr>
          </a:lstStyle>
          <a:p>
            <a:pPr lvl="0"/>
            <a:r>
              <a:rPr lang="en-GB" dirty="0"/>
              <a:t>Subtitle</a:t>
            </a:r>
            <a:endParaRPr lang="en-US" dirty="0"/>
          </a:p>
        </p:txBody>
      </p:sp>
    </p:spTree>
    <p:extLst>
      <p:ext uri="{BB962C8B-B14F-4D97-AF65-F5344CB8AC3E}">
        <p14:creationId xmlns:p14="http://schemas.microsoft.com/office/powerpoint/2010/main" val="4277395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Blu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E8D0E07-F889-EA60-7224-4F552BA89C6A}"/>
              </a:ext>
            </a:extLst>
          </p:cNvPr>
          <p:cNvSpPr/>
          <p:nvPr userDrawn="1"/>
        </p:nvSpPr>
        <p:spPr>
          <a:xfrm>
            <a:off x="0" y="1664804"/>
            <a:ext cx="12192000" cy="521783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3600">
              <a:solidFill>
                <a:schemeClr val="bg1"/>
              </a:solidFill>
            </a:endParaRPr>
          </a:p>
        </p:txBody>
      </p:sp>
      <p:sp>
        <p:nvSpPr>
          <p:cNvPr id="2" name="Title 1">
            <a:extLst>
              <a:ext uri="{FF2B5EF4-FFF2-40B4-BE49-F238E27FC236}">
                <a16:creationId xmlns:a16="http://schemas.microsoft.com/office/drawing/2014/main" id="{8A11A08B-9AA6-C87B-3532-1D61F1EBF109}"/>
              </a:ext>
            </a:extLst>
          </p:cNvPr>
          <p:cNvSpPr>
            <a:spLocks noGrp="1"/>
          </p:cNvSpPr>
          <p:nvPr>
            <p:ph type="ctrTitle" hasCustomPrompt="1"/>
          </p:nvPr>
        </p:nvSpPr>
        <p:spPr>
          <a:xfrm>
            <a:off x="266700" y="1904589"/>
            <a:ext cx="8639334" cy="1697448"/>
          </a:xfrm>
        </p:spPr>
        <p:txBody>
          <a:bodyPr anchor="b">
            <a:normAutofit/>
          </a:bodyPr>
          <a:lstStyle>
            <a:lvl1pPr algn="l">
              <a:defRPr sz="3600" b="0" i="0">
                <a:solidFill>
                  <a:schemeClr val="bg1"/>
                </a:solidFill>
                <a:latin typeface="Public Sans Light" pitchFamily="2" charset="77"/>
              </a:defRPr>
            </a:lvl1pPr>
          </a:lstStyle>
          <a:p>
            <a:r>
              <a:rPr lang="en-GB" dirty="0"/>
              <a:t>Divider title goes here</a:t>
            </a:r>
            <a:endParaRPr lang="en-US" dirty="0"/>
          </a:p>
        </p:txBody>
      </p:sp>
      <p:pic>
        <p:nvPicPr>
          <p:cNvPr id="3" name="Picture 2" descr="Graphical user interface, text&#10;&#10;Description automatically generated">
            <a:extLst>
              <a:ext uri="{FF2B5EF4-FFF2-40B4-BE49-F238E27FC236}">
                <a16:creationId xmlns:a16="http://schemas.microsoft.com/office/drawing/2014/main" id="{C3BB65E1-5146-8961-4642-2C0EA1D801AF}"/>
              </a:ext>
            </a:extLst>
          </p:cNvPr>
          <p:cNvPicPr>
            <a:picLocks noChangeAspect="1"/>
          </p:cNvPicPr>
          <p:nvPr userDrawn="1"/>
        </p:nvPicPr>
        <p:blipFill>
          <a:blip r:embed="rId2"/>
          <a:stretch>
            <a:fillRect/>
          </a:stretch>
        </p:blipFill>
        <p:spPr>
          <a:xfrm>
            <a:off x="392825" y="5877272"/>
            <a:ext cx="1958759" cy="654785"/>
          </a:xfrm>
          <a:prstGeom prst="rect">
            <a:avLst/>
          </a:prstGeom>
        </p:spPr>
      </p:pic>
      <p:sp>
        <p:nvSpPr>
          <p:cNvPr id="5" name="Text Placeholder 9">
            <a:extLst>
              <a:ext uri="{FF2B5EF4-FFF2-40B4-BE49-F238E27FC236}">
                <a16:creationId xmlns:a16="http://schemas.microsoft.com/office/drawing/2014/main" id="{05EF5FB2-87D2-BE45-377C-68180C10E781}"/>
              </a:ext>
            </a:extLst>
          </p:cNvPr>
          <p:cNvSpPr>
            <a:spLocks noGrp="1"/>
          </p:cNvSpPr>
          <p:nvPr>
            <p:ph type="body" sz="quarter" idx="10" hasCustomPrompt="1"/>
          </p:nvPr>
        </p:nvSpPr>
        <p:spPr>
          <a:xfrm>
            <a:off x="266700" y="1150384"/>
            <a:ext cx="10725844" cy="431800"/>
          </a:xfrm>
        </p:spPr>
        <p:txBody>
          <a:bodyPr/>
          <a:lstStyle>
            <a:lvl1pPr marL="0" indent="0">
              <a:buNone/>
              <a:defRPr sz="2000"/>
            </a:lvl1pPr>
          </a:lstStyle>
          <a:p>
            <a:pPr lvl="0"/>
            <a:r>
              <a:rPr lang="en-GB" dirty="0"/>
              <a:t>Subtitle</a:t>
            </a:r>
            <a:endParaRPr lang="en-US" dirty="0"/>
          </a:p>
        </p:txBody>
      </p:sp>
    </p:spTree>
    <p:extLst>
      <p:ext uri="{BB962C8B-B14F-4D97-AF65-F5344CB8AC3E}">
        <p14:creationId xmlns:p14="http://schemas.microsoft.com/office/powerpoint/2010/main" val="3718293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Re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E8D0E07-F889-EA60-7224-4F552BA89C6A}"/>
              </a:ext>
            </a:extLst>
          </p:cNvPr>
          <p:cNvSpPr/>
          <p:nvPr userDrawn="1"/>
        </p:nvSpPr>
        <p:spPr>
          <a:xfrm>
            <a:off x="0" y="1664804"/>
            <a:ext cx="12192000" cy="521783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3600">
              <a:solidFill>
                <a:schemeClr val="bg1"/>
              </a:solidFill>
            </a:endParaRPr>
          </a:p>
        </p:txBody>
      </p:sp>
      <p:sp>
        <p:nvSpPr>
          <p:cNvPr id="2" name="Title 1">
            <a:extLst>
              <a:ext uri="{FF2B5EF4-FFF2-40B4-BE49-F238E27FC236}">
                <a16:creationId xmlns:a16="http://schemas.microsoft.com/office/drawing/2014/main" id="{8A11A08B-9AA6-C87B-3532-1D61F1EBF109}"/>
              </a:ext>
            </a:extLst>
          </p:cNvPr>
          <p:cNvSpPr>
            <a:spLocks noGrp="1"/>
          </p:cNvSpPr>
          <p:nvPr>
            <p:ph type="ctrTitle" hasCustomPrompt="1"/>
          </p:nvPr>
        </p:nvSpPr>
        <p:spPr>
          <a:xfrm>
            <a:off x="266700" y="1904589"/>
            <a:ext cx="8639334" cy="1697448"/>
          </a:xfrm>
        </p:spPr>
        <p:txBody>
          <a:bodyPr anchor="b">
            <a:normAutofit/>
          </a:bodyPr>
          <a:lstStyle>
            <a:lvl1pPr algn="l">
              <a:defRPr sz="3600" b="0" i="0">
                <a:solidFill>
                  <a:schemeClr val="bg1"/>
                </a:solidFill>
                <a:latin typeface="Public Sans Light" pitchFamily="2" charset="77"/>
              </a:defRPr>
            </a:lvl1pPr>
          </a:lstStyle>
          <a:p>
            <a:r>
              <a:rPr lang="en-GB" dirty="0"/>
              <a:t>Divider title goes here</a:t>
            </a:r>
            <a:endParaRPr lang="en-US" dirty="0"/>
          </a:p>
        </p:txBody>
      </p:sp>
      <p:pic>
        <p:nvPicPr>
          <p:cNvPr id="3" name="Picture 2" descr="Graphical user interface, text&#10;&#10;Description automatically generated">
            <a:extLst>
              <a:ext uri="{FF2B5EF4-FFF2-40B4-BE49-F238E27FC236}">
                <a16:creationId xmlns:a16="http://schemas.microsoft.com/office/drawing/2014/main" id="{3DB7A131-0D87-4C8D-AE4D-FDF89AD01796}"/>
              </a:ext>
            </a:extLst>
          </p:cNvPr>
          <p:cNvPicPr>
            <a:picLocks noChangeAspect="1"/>
          </p:cNvPicPr>
          <p:nvPr userDrawn="1"/>
        </p:nvPicPr>
        <p:blipFill>
          <a:blip r:embed="rId2"/>
          <a:stretch>
            <a:fillRect/>
          </a:stretch>
        </p:blipFill>
        <p:spPr>
          <a:xfrm>
            <a:off x="392825" y="5877272"/>
            <a:ext cx="1958759" cy="654785"/>
          </a:xfrm>
          <a:prstGeom prst="rect">
            <a:avLst/>
          </a:prstGeom>
        </p:spPr>
      </p:pic>
      <p:sp>
        <p:nvSpPr>
          <p:cNvPr id="5" name="Text Placeholder 9">
            <a:extLst>
              <a:ext uri="{FF2B5EF4-FFF2-40B4-BE49-F238E27FC236}">
                <a16:creationId xmlns:a16="http://schemas.microsoft.com/office/drawing/2014/main" id="{0FCA5E11-2EE0-4913-1C65-2E9F4A53EE66}"/>
              </a:ext>
            </a:extLst>
          </p:cNvPr>
          <p:cNvSpPr>
            <a:spLocks noGrp="1"/>
          </p:cNvSpPr>
          <p:nvPr>
            <p:ph type="body" sz="quarter" idx="10" hasCustomPrompt="1"/>
          </p:nvPr>
        </p:nvSpPr>
        <p:spPr>
          <a:xfrm>
            <a:off x="266700" y="1150384"/>
            <a:ext cx="10725844" cy="431800"/>
          </a:xfrm>
        </p:spPr>
        <p:txBody>
          <a:bodyPr/>
          <a:lstStyle>
            <a:lvl1pPr marL="0" indent="0">
              <a:buNone/>
              <a:defRPr sz="2000"/>
            </a:lvl1pPr>
          </a:lstStyle>
          <a:p>
            <a:pPr lvl="0"/>
            <a:r>
              <a:rPr lang="en-GB" dirty="0"/>
              <a:t>Subtitle</a:t>
            </a:r>
            <a:endParaRPr lang="en-US" dirty="0"/>
          </a:p>
        </p:txBody>
      </p:sp>
    </p:spTree>
    <p:extLst>
      <p:ext uri="{BB962C8B-B14F-4D97-AF65-F5344CB8AC3E}">
        <p14:creationId xmlns:p14="http://schemas.microsoft.com/office/powerpoint/2010/main" val="4175546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913F21-BC1D-77E3-07D0-83A2EC96408E}"/>
              </a:ext>
            </a:extLst>
          </p:cNvPr>
          <p:cNvSpPr/>
          <p:nvPr userDrawn="1"/>
        </p:nvSpPr>
        <p:spPr>
          <a:xfrm>
            <a:off x="0" y="1664804"/>
            <a:ext cx="12192000" cy="5217835"/>
          </a:xfrm>
          <a:prstGeom prst="rect">
            <a:avLst/>
          </a:prstGeom>
          <a:solidFill>
            <a:schemeClr val="accent3">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solidFill>
            </a:endParaRPr>
          </a:p>
        </p:txBody>
      </p:sp>
      <p:sp>
        <p:nvSpPr>
          <p:cNvPr id="2" name="Title 1">
            <a:extLst>
              <a:ext uri="{FF2B5EF4-FFF2-40B4-BE49-F238E27FC236}">
                <a16:creationId xmlns:a16="http://schemas.microsoft.com/office/drawing/2014/main" id="{C8B63CE8-6987-FC3F-56AA-D4B86A39B85A}"/>
              </a:ext>
            </a:extLst>
          </p:cNvPr>
          <p:cNvSpPr>
            <a:spLocks noGrp="1"/>
          </p:cNvSpPr>
          <p:nvPr>
            <p:ph type="title" hasCustomPrompt="1"/>
          </p:nvPr>
        </p:nvSpPr>
        <p:spPr>
          <a:xfrm>
            <a:off x="263352" y="-2387"/>
            <a:ext cx="10515600" cy="1325563"/>
          </a:xfrm>
        </p:spPr>
        <p:txBody>
          <a:bodyPr/>
          <a:lstStyle>
            <a:lvl1pPr>
              <a:defRPr b="0" i="0">
                <a:solidFill>
                  <a:schemeClr val="accent3"/>
                </a:solidFill>
                <a:latin typeface="Public Sans Light" pitchFamily="2" charset="77"/>
              </a:defRPr>
            </a:lvl1pPr>
          </a:lstStyle>
          <a:p>
            <a:r>
              <a:rPr lang="en-GB" dirty="0"/>
              <a:t>Contents</a:t>
            </a:r>
            <a:endParaRPr lang="en-US" dirty="0"/>
          </a:p>
        </p:txBody>
      </p:sp>
      <p:pic>
        <p:nvPicPr>
          <p:cNvPr id="3" name="Picture 2" descr="Graphical user interface, text&#10;&#10;Description automatically generated with medium confidence">
            <a:extLst>
              <a:ext uri="{FF2B5EF4-FFF2-40B4-BE49-F238E27FC236}">
                <a16:creationId xmlns:a16="http://schemas.microsoft.com/office/drawing/2014/main" id="{A94B6A7D-9B2E-B80F-E593-67BD15676F5D}"/>
              </a:ext>
            </a:extLst>
          </p:cNvPr>
          <p:cNvPicPr>
            <a:picLocks noChangeAspect="1"/>
          </p:cNvPicPr>
          <p:nvPr userDrawn="1"/>
        </p:nvPicPr>
        <p:blipFill>
          <a:blip r:embed="rId2"/>
          <a:stretch>
            <a:fillRect/>
          </a:stretch>
        </p:blipFill>
        <p:spPr>
          <a:xfrm>
            <a:off x="348242" y="6309320"/>
            <a:ext cx="1261359" cy="421654"/>
          </a:xfrm>
          <a:prstGeom prst="rect">
            <a:avLst/>
          </a:prstGeom>
        </p:spPr>
      </p:pic>
      <p:sp>
        <p:nvSpPr>
          <p:cNvPr id="4" name="Text Placeholder 9">
            <a:extLst>
              <a:ext uri="{FF2B5EF4-FFF2-40B4-BE49-F238E27FC236}">
                <a16:creationId xmlns:a16="http://schemas.microsoft.com/office/drawing/2014/main" id="{CD48F9D7-B41A-8D76-7563-EAE669EB5E2F}"/>
              </a:ext>
            </a:extLst>
          </p:cNvPr>
          <p:cNvSpPr>
            <a:spLocks noGrp="1"/>
          </p:cNvSpPr>
          <p:nvPr>
            <p:ph type="body" sz="quarter" idx="10" hasCustomPrompt="1"/>
          </p:nvPr>
        </p:nvSpPr>
        <p:spPr>
          <a:xfrm>
            <a:off x="326591" y="1866098"/>
            <a:ext cx="5511850" cy="431800"/>
          </a:xfrm>
        </p:spPr>
        <p:txBody>
          <a:bodyPr/>
          <a:lstStyle>
            <a:lvl1pPr marL="0" indent="0">
              <a:buNone/>
              <a:defRPr sz="2000"/>
            </a:lvl1pPr>
          </a:lstStyle>
          <a:p>
            <a:pPr lvl="0"/>
            <a:r>
              <a:rPr lang="en-GB" dirty="0"/>
              <a:t>Heading 2</a:t>
            </a:r>
            <a:endParaRPr lang="en-US" dirty="0"/>
          </a:p>
        </p:txBody>
      </p:sp>
      <p:cxnSp>
        <p:nvCxnSpPr>
          <p:cNvPr id="24" name="Straight Connector 23">
            <a:extLst>
              <a:ext uri="{FF2B5EF4-FFF2-40B4-BE49-F238E27FC236}">
                <a16:creationId xmlns:a16="http://schemas.microsoft.com/office/drawing/2014/main" id="{22708189-0B33-2C48-AB3A-ED4E3472F32D}"/>
              </a:ext>
            </a:extLst>
          </p:cNvPr>
          <p:cNvCxnSpPr/>
          <p:nvPr userDrawn="1"/>
        </p:nvCxnSpPr>
        <p:spPr>
          <a:xfrm>
            <a:off x="263352" y="2261244"/>
            <a:ext cx="11665296" cy="0"/>
          </a:xfrm>
          <a:prstGeom prst="line">
            <a:avLst/>
          </a:prstGeom>
          <a:ln/>
        </p:spPr>
        <p:style>
          <a:lnRef idx="2">
            <a:schemeClr val="dk1"/>
          </a:lnRef>
          <a:fillRef idx="0">
            <a:schemeClr val="dk1"/>
          </a:fillRef>
          <a:effectRef idx="1">
            <a:schemeClr val="dk1"/>
          </a:effectRef>
          <a:fontRef idx="minor">
            <a:schemeClr val="tx1"/>
          </a:fontRef>
        </p:style>
      </p:cxnSp>
      <p:sp>
        <p:nvSpPr>
          <p:cNvPr id="27" name="Text Placeholder 9">
            <a:extLst>
              <a:ext uri="{FF2B5EF4-FFF2-40B4-BE49-F238E27FC236}">
                <a16:creationId xmlns:a16="http://schemas.microsoft.com/office/drawing/2014/main" id="{2E6D39E4-778F-A3C0-D949-ADBA9A03970D}"/>
              </a:ext>
            </a:extLst>
          </p:cNvPr>
          <p:cNvSpPr>
            <a:spLocks noGrp="1"/>
          </p:cNvSpPr>
          <p:nvPr>
            <p:ph type="body" sz="quarter" idx="12" hasCustomPrompt="1"/>
          </p:nvPr>
        </p:nvSpPr>
        <p:spPr>
          <a:xfrm>
            <a:off x="326591" y="2416223"/>
            <a:ext cx="4977321" cy="1228801"/>
          </a:xfrm>
        </p:spPr>
        <p:txBody>
          <a:bodyPr/>
          <a:lstStyle>
            <a:lvl1pPr marL="0" indent="0">
              <a:buNone/>
              <a:defRPr sz="2000"/>
            </a:lvl1pPr>
          </a:lstStyle>
          <a:p>
            <a:pPr lvl="0"/>
            <a:r>
              <a:rPr lang="en-GB" dirty="0"/>
              <a:t>Contents</a:t>
            </a:r>
          </a:p>
          <a:p>
            <a:pPr marL="0" marR="0" lvl="0" indent="0" algn="l" defTabSz="914355"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Contents</a:t>
            </a:r>
            <a:endParaRPr lang="en-US" dirty="0"/>
          </a:p>
          <a:p>
            <a:pPr marL="0" marR="0" lvl="0" indent="0" algn="l" defTabSz="914355"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Contents</a:t>
            </a:r>
            <a:endParaRPr lang="en-US" dirty="0"/>
          </a:p>
        </p:txBody>
      </p:sp>
      <p:sp>
        <p:nvSpPr>
          <p:cNvPr id="29" name="Text Placeholder 9">
            <a:extLst>
              <a:ext uri="{FF2B5EF4-FFF2-40B4-BE49-F238E27FC236}">
                <a16:creationId xmlns:a16="http://schemas.microsoft.com/office/drawing/2014/main" id="{95966126-E53E-D689-012E-A79EAA83DECC}"/>
              </a:ext>
            </a:extLst>
          </p:cNvPr>
          <p:cNvSpPr>
            <a:spLocks noGrp="1"/>
          </p:cNvSpPr>
          <p:nvPr>
            <p:ph type="body" sz="quarter" idx="13" hasCustomPrompt="1"/>
          </p:nvPr>
        </p:nvSpPr>
        <p:spPr>
          <a:xfrm>
            <a:off x="5303912" y="2416349"/>
            <a:ext cx="530972" cy="1228676"/>
          </a:xfrm>
        </p:spPr>
        <p:txBody>
          <a:bodyPr/>
          <a:lstStyle>
            <a:lvl1pPr marL="0" indent="0" algn="r">
              <a:buNone/>
              <a:defRPr sz="2000"/>
            </a:lvl1pPr>
          </a:lstStyle>
          <a:p>
            <a:pPr lvl="0"/>
            <a:r>
              <a:rPr lang="en-GB" dirty="0"/>
              <a:t>#</a:t>
            </a:r>
          </a:p>
          <a:p>
            <a:pPr lvl="0"/>
            <a:r>
              <a:rPr lang="en-GB" dirty="0"/>
              <a:t>#</a:t>
            </a:r>
          </a:p>
          <a:p>
            <a:pPr lvl="0"/>
            <a:r>
              <a:rPr lang="en-GB" dirty="0"/>
              <a:t>#</a:t>
            </a:r>
          </a:p>
        </p:txBody>
      </p:sp>
      <p:sp>
        <p:nvSpPr>
          <p:cNvPr id="30" name="Text Placeholder 9">
            <a:extLst>
              <a:ext uri="{FF2B5EF4-FFF2-40B4-BE49-F238E27FC236}">
                <a16:creationId xmlns:a16="http://schemas.microsoft.com/office/drawing/2014/main" id="{62BB20D1-E497-5267-6778-2B5A19B3F9A7}"/>
              </a:ext>
            </a:extLst>
          </p:cNvPr>
          <p:cNvSpPr>
            <a:spLocks noGrp="1"/>
          </p:cNvSpPr>
          <p:nvPr>
            <p:ph type="body" sz="quarter" idx="14" hasCustomPrompt="1"/>
          </p:nvPr>
        </p:nvSpPr>
        <p:spPr>
          <a:xfrm>
            <a:off x="6097531" y="1866098"/>
            <a:ext cx="5511850" cy="431800"/>
          </a:xfrm>
        </p:spPr>
        <p:txBody>
          <a:bodyPr/>
          <a:lstStyle>
            <a:lvl1pPr marL="0" indent="0">
              <a:buNone/>
              <a:defRPr sz="2000"/>
            </a:lvl1pPr>
          </a:lstStyle>
          <a:p>
            <a:pPr lvl="0"/>
            <a:r>
              <a:rPr lang="en-GB" dirty="0"/>
              <a:t>Heading 2</a:t>
            </a:r>
            <a:endParaRPr lang="en-US" dirty="0"/>
          </a:p>
        </p:txBody>
      </p:sp>
      <p:sp>
        <p:nvSpPr>
          <p:cNvPr id="31" name="Text Placeholder 9">
            <a:extLst>
              <a:ext uri="{FF2B5EF4-FFF2-40B4-BE49-F238E27FC236}">
                <a16:creationId xmlns:a16="http://schemas.microsoft.com/office/drawing/2014/main" id="{E7D7B56C-41C7-1CFC-7C4A-69551009EF77}"/>
              </a:ext>
            </a:extLst>
          </p:cNvPr>
          <p:cNvSpPr>
            <a:spLocks noGrp="1"/>
          </p:cNvSpPr>
          <p:nvPr>
            <p:ph type="body" sz="quarter" idx="15" hasCustomPrompt="1"/>
          </p:nvPr>
        </p:nvSpPr>
        <p:spPr>
          <a:xfrm>
            <a:off x="6097531" y="2416223"/>
            <a:ext cx="4977321" cy="1228801"/>
          </a:xfrm>
        </p:spPr>
        <p:txBody>
          <a:bodyPr/>
          <a:lstStyle>
            <a:lvl1pPr marL="0" indent="0">
              <a:buNone/>
              <a:defRPr sz="2000"/>
            </a:lvl1pPr>
          </a:lstStyle>
          <a:p>
            <a:pPr lvl="0"/>
            <a:r>
              <a:rPr lang="en-GB" dirty="0"/>
              <a:t>Contents</a:t>
            </a:r>
          </a:p>
          <a:p>
            <a:pPr marL="0" marR="0" lvl="0" indent="0" algn="l" defTabSz="914355"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Contents</a:t>
            </a:r>
            <a:endParaRPr lang="en-US" dirty="0"/>
          </a:p>
          <a:p>
            <a:pPr marL="0" marR="0" lvl="0" indent="0" algn="l" defTabSz="914355"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Contents</a:t>
            </a:r>
            <a:endParaRPr lang="en-US" dirty="0"/>
          </a:p>
        </p:txBody>
      </p:sp>
      <p:sp>
        <p:nvSpPr>
          <p:cNvPr id="32" name="Text Placeholder 9">
            <a:extLst>
              <a:ext uri="{FF2B5EF4-FFF2-40B4-BE49-F238E27FC236}">
                <a16:creationId xmlns:a16="http://schemas.microsoft.com/office/drawing/2014/main" id="{59180C24-CAD0-CBC4-79FB-E0BDC10E82C0}"/>
              </a:ext>
            </a:extLst>
          </p:cNvPr>
          <p:cNvSpPr>
            <a:spLocks noGrp="1"/>
          </p:cNvSpPr>
          <p:nvPr>
            <p:ph type="body" sz="quarter" idx="16" hasCustomPrompt="1"/>
          </p:nvPr>
        </p:nvSpPr>
        <p:spPr>
          <a:xfrm>
            <a:off x="11074852" y="2416349"/>
            <a:ext cx="530972" cy="1228676"/>
          </a:xfrm>
        </p:spPr>
        <p:txBody>
          <a:bodyPr/>
          <a:lstStyle>
            <a:lvl1pPr marL="0" indent="0" algn="r">
              <a:buNone/>
              <a:defRPr sz="2000"/>
            </a:lvl1pPr>
          </a:lstStyle>
          <a:p>
            <a:pPr lvl="0"/>
            <a:r>
              <a:rPr lang="en-GB" dirty="0"/>
              <a:t>#</a:t>
            </a:r>
          </a:p>
          <a:p>
            <a:pPr lvl="0"/>
            <a:r>
              <a:rPr lang="en-GB" dirty="0"/>
              <a:t>#</a:t>
            </a:r>
          </a:p>
          <a:p>
            <a:pPr lvl="0"/>
            <a:r>
              <a:rPr lang="en-GB" dirty="0"/>
              <a:t>#</a:t>
            </a:r>
          </a:p>
        </p:txBody>
      </p:sp>
      <p:sp>
        <p:nvSpPr>
          <p:cNvPr id="33" name="Text Placeholder 9">
            <a:extLst>
              <a:ext uri="{FF2B5EF4-FFF2-40B4-BE49-F238E27FC236}">
                <a16:creationId xmlns:a16="http://schemas.microsoft.com/office/drawing/2014/main" id="{2DD97650-A3CB-9999-F825-F44C6B9EE1D9}"/>
              </a:ext>
            </a:extLst>
          </p:cNvPr>
          <p:cNvSpPr>
            <a:spLocks noGrp="1"/>
          </p:cNvSpPr>
          <p:nvPr>
            <p:ph type="body" sz="quarter" idx="17" hasCustomPrompt="1"/>
          </p:nvPr>
        </p:nvSpPr>
        <p:spPr>
          <a:xfrm>
            <a:off x="325060" y="4301509"/>
            <a:ext cx="5511850" cy="431800"/>
          </a:xfrm>
        </p:spPr>
        <p:txBody>
          <a:bodyPr/>
          <a:lstStyle>
            <a:lvl1pPr marL="0" indent="0">
              <a:buNone/>
              <a:defRPr sz="2000"/>
            </a:lvl1pPr>
          </a:lstStyle>
          <a:p>
            <a:pPr lvl="0"/>
            <a:r>
              <a:rPr lang="en-GB" dirty="0"/>
              <a:t>Heading 2</a:t>
            </a:r>
            <a:endParaRPr lang="en-US" dirty="0"/>
          </a:p>
        </p:txBody>
      </p:sp>
      <p:cxnSp>
        <p:nvCxnSpPr>
          <p:cNvPr id="34" name="Straight Connector 33">
            <a:extLst>
              <a:ext uri="{FF2B5EF4-FFF2-40B4-BE49-F238E27FC236}">
                <a16:creationId xmlns:a16="http://schemas.microsoft.com/office/drawing/2014/main" id="{B31C3866-A397-0761-7A1A-2F3415B87BA3}"/>
              </a:ext>
            </a:extLst>
          </p:cNvPr>
          <p:cNvCxnSpPr/>
          <p:nvPr userDrawn="1"/>
        </p:nvCxnSpPr>
        <p:spPr>
          <a:xfrm>
            <a:off x="261821" y="4696655"/>
            <a:ext cx="11665296" cy="0"/>
          </a:xfrm>
          <a:prstGeom prst="line">
            <a:avLst/>
          </a:prstGeom>
          <a:ln/>
        </p:spPr>
        <p:style>
          <a:lnRef idx="2">
            <a:schemeClr val="dk1"/>
          </a:lnRef>
          <a:fillRef idx="0">
            <a:schemeClr val="dk1"/>
          </a:fillRef>
          <a:effectRef idx="1">
            <a:schemeClr val="dk1"/>
          </a:effectRef>
          <a:fontRef idx="minor">
            <a:schemeClr val="tx1"/>
          </a:fontRef>
        </p:style>
      </p:cxnSp>
      <p:sp>
        <p:nvSpPr>
          <p:cNvPr id="35" name="Text Placeholder 9">
            <a:extLst>
              <a:ext uri="{FF2B5EF4-FFF2-40B4-BE49-F238E27FC236}">
                <a16:creationId xmlns:a16="http://schemas.microsoft.com/office/drawing/2014/main" id="{7D994FBA-C33C-7E46-983C-2392271A0A57}"/>
              </a:ext>
            </a:extLst>
          </p:cNvPr>
          <p:cNvSpPr>
            <a:spLocks noGrp="1"/>
          </p:cNvSpPr>
          <p:nvPr>
            <p:ph type="body" sz="quarter" idx="18" hasCustomPrompt="1"/>
          </p:nvPr>
        </p:nvSpPr>
        <p:spPr>
          <a:xfrm>
            <a:off x="325060" y="4851634"/>
            <a:ext cx="4977321" cy="1228801"/>
          </a:xfrm>
        </p:spPr>
        <p:txBody>
          <a:bodyPr/>
          <a:lstStyle>
            <a:lvl1pPr marL="0" indent="0">
              <a:buNone/>
              <a:defRPr sz="2000"/>
            </a:lvl1pPr>
          </a:lstStyle>
          <a:p>
            <a:pPr lvl="0"/>
            <a:r>
              <a:rPr lang="en-GB" dirty="0"/>
              <a:t>Contents</a:t>
            </a:r>
          </a:p>
          <a:p>
            <a:pPr marL="0" marR="0" lvl="0" indent="0" algn="l" defTabSz="914355"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Contents</a:t>
            </a:r>
            <a:endParaRPr lang="en-US" dirty="0"/>
          </a:p>
          <a:p>
            <a:pPr marL="0" marR="0" lvl="0" indent="0" algn="l" defTabSz="914355"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Contents</a:t>
            </a:r>
            <a:endParaRPr lang="en-US" dirty="0"/>
          </a:p>
        </p:txBody>
      </p:sp>
      <p:sp>
        <p:nvSpPr>
          <p:cNvPr id="36" name="Text Placeholder 9">
            <a:extLst>
              <a:ext uri="{FF2B5EF4-FFF2-40B4-BE49-F238E27FC236}">
                <a16:creationId xmlns:a16="http://schemas.microsoft.com/office/drawing/2014/main" id="{43AB8979-6D50-3215-FC14-E496E214B31C}"/>
              </a:ext>
            </a:extLst>
          </p:cNvPr>
          <p:cNvSpPr>
            <a:spLocks noGrp="1"/>
          </p:cNvSpPr>
          <p:nvPr>
            <p:ph type="body" sz="quarter" idx="19" hasCustomPrompt="1"/>
          </p:nvPr>
        </p:nvSpPr>
        <p:spPr>
          <a:xfrm>
            <a:off x="5302381" y="4851760"/>
            <a:ext cx="530972" cy="1228676"/>
          </a:xfrm>
        </p:spPr>
        <p:txBody>
          <a:bodyPr/>
          <a:lstStyle>
            <a:lvl1pPr marL="0" indent="0" algn="r">
              <a:buNone/>
              <a:defRPr sz="2000"/>
            </a:lvl1pPr>
          </a:lstStyle>
          <a:p>
            <a:pPr lvl="0"/>
            <a:r>
              <a:rPr lang="en-GB" dirty="0"/>
              <a:t>#</a:t>
            </a:r>
          </a:p>
          <a:p>
            <a:pPr lvl="0"/>
            <a:r>
              <a:rPr lang="en-GB" dirty="0"/>
              <a:t>#</a:t>
            </a:r>
          </a:p>
          <a:p>
            <a:pPr lvl="0"/>
            <a:r>
              <a:rPr lang="en-GB" dirty="0"/>
              <a:t>#</a:t>
            </a:r>
          </a:p>
        </p:txBody>
      </p:sp>
      <p:sp>
        <p:nvSpPr>
          <p:cNvPr id="37" name="Text Placeholder 9">
            <a:extLst>
              <a:ext uri="{FF2B5EF4-FFF2-40B4-BE49-F238E27FC236}">
                <a16:creationId xmlns:a16="http://schemas.microsoft.com/office/drawing/2014/main" id="{86E72666-9A1A-4114-7FDE-898FC10B0B29}"/>
              </a:ext>
            </a:extLst>
          </p:cNvPr>
          <p:cNvSpPr>
            <a:spLocks noGrp="1"/>
          </p:cNvSpPr>
          <p:nvPr>
            <p:ph type="body" sz="quarter" idx="20" hasCustomPrompt="1"/>
          </p:nvPr>
        </p:nvSpPr>
        <p:spPr>
          <a:xfrm>
            <a:off x="6096000" y="4301509"/>
            <a:ext cx="5511850" cy="431800"/>
          </a:xfrm>
        </p:spPr>
        <p:txBody>
          <a:bodyPr/>
          <a:lstStyle>
            <a:lvl1pPr marL="0" indent="0">
              <a:buNone/>
              <a:defRPr sz="2000"/>
            </a:lvl1pPr>
          </a:lstStyle>
          <a:p>
            <a:pPr lvl="0"/>
            <a:r>
              <a:rPr lang="en-GB" dirty="0"/>
              <a:t>Heading 2</a:t>
            </a:r>
            <a:endParaRPr lang="en-US" dirty="0"/>
          </a:p>
        </p:txBody>
      </p:sp>
      <p:sp>
        <p:nvSpPr>
          <p:cNvPr id="38" name="Text Placeholder 9">
            <a:extLst>
              <a:ext uri="{FF2B5EF4-FFF2-40B4-BE49-F238E27FC236}">
                <a16:creationId xmlns:a16="http://schemas.microsoft.com/office/drawing/2014/main" id="{A3AB8E35-E16E-D9CB-9E8E-F02FBD40C78A}"/>
              </a:ext>
            </a:extLst>
          </p:cNvPr>
          <p:cNvSpPr>
            <a:spLocks noGrp="1"/>
          </p:cNvSpPr>
          <p:nvPr>
            <p:ph type="body" sz="quarter" idx="21" hasCustomPrompt="1"/>
          </p:nvPr>
        </p:nvSpPr>
        <p:spPr>
          <a:xfrm>
            <a:off x="6096000" y="4851634"/>
            <a:ext cx="4977321" cy="1228801"/>
          </a:xfrm>
        </p:spPr>
        <p:txBody>
          <a:bodyPr/>
          <a:lstStyle>
            <a:lvl1pPr marL="0" indent="0">
              <a:buNone/>
              <a:defRPr sz="2000"/>
            </a:lvl1pPr>
          </a:lstStyle>
          <a:p>
            <a:pPr lvl="0"/>
            <a:r>
              <a:rPr lang="en-GB" dirty="0"/>
              <a:t>Contents</a:t>
            </a:r>
          </a:p>
          <a:p>
            <a:pPr marL="0" marR="0" lvl="0" indent="0" algn="l" defTabSz="914355"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Contents</a:t>
            </a:r>
            <a:endParaRPr lang="en-US" dirty="0"/>
          </a:p>
          <a:p>
            <a:pPr marL="0" marR="0" lvl="0" indent="0" algn="l" defTabSz="914355"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Contents</a:t>
            </a:r>
            <a:endParaRPr lang="en-US" dirty="0"/>
          </a:p>
        </p:txBody>
      </p:sp>
      <p:sp>
        <p:nvSpPr>
          <p:cNvPr id="39" name="Text Placeholder 9">
            <a:extLst>
              <a:ext uri="{FF2B5EF4-FFF2-40B4-BE49-F238E27FC236}">
                <a16:creationId xmlns:a16="http://schemas.microsoft.com/office/drawing/2014/main" id="{7A4EA38E-A0E5-8ADE-1A28-8F0D635E234F}"/>
              </a:ext>
            </a:extLst>
          </p:cNvPr>
          <p:cNvSpPr>
            <a:spLocks noGrp="1"/>
          </p:cNvSpPr>
          <p:nvPr>
            <p:ph type="body" sz="quarter" idx="22" hasCustomPrompt="1"/>
          </p:nvPr>
        </p:nvSpPr>
        <p:spPr>
          <a:xfrm>
            <a:off x="11073321" y="4851760"/>
            <a:ext cx="530972" cy="1228676"/>
          </a:xfrm>
        </p:spPr>
        <p:txBody>
          <a:bodyPr/>
          <a:lstStyle>
            <a:lvl1pPr marL="0" indent="0" algn="r">
              <a:buNone/>
              <a:defRPr sz="2000"/>
            </a:lvl1pPr>
          </a:lstStyle>
          <a:p>
            <a:pPr lvl="0"/>
            <a:r>
              <a:rPr lang="en-GB" dirty="0"/>
              <a:t>#</a:t>
            </a:r>
          </a:p>
          <a:p>
            <a:pPr lvl="0"/>
            <a:r>
              <a:rPr lang="en-GB" dirty="0"/>
              <a:t>#</a:t>
            </a:r>
          </a:p>
          <a:p>
            <a:pPr lvl="0"/>
            <a:r>
              <a:rPr lang="en-GB" dirty="0"/>
              <a:t>#</a:t>
            </a:r>
          </a:p>
        </p:txBody>
      </p:sp>
    </p:spTree>
    <p:extLst>
      <p:ext uri="{BB962C8B-B14F-4D97-AF65-F5344CB8AC3E}">
        <p14:creationId xmlns:p14="http://schemas.microsoft.com/office/powerpoint/2010/main" val="789377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 Text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63CE8-6987-FC3F-56AA-D4B86A39B85A}"/>
              </a:ext>
            </a:extLst>
          </p:cNvPr>
          <p:cNvSpPr>
            <a:spLocks noGrp="1"/>
          </p:cNvSpPr>
          <p:nvPr>
            <p:ph type="title" hasCustomPrompt="1"/>
          </p:nvPr>
        </p:nvSpPr>
        <p:spPr>
          <a:xfrm>
            <a:off x="263352" y="-2387"/>
            <a:ext cx="10515600" cy="1325563"/>
          </a:xfrm>
        </p:spPr>
        <p:txBody>
          <a:bodyPr/>
          <a:lstStyle>
            <a:lvl1pPr>
              <a:defRPr b="0" i="0">
                <a:solidFill>
                  <a:schemeClr val="accent3"/>
                </a:solidFill>
                <a:latin typeface="Public Sans Light" pitchFamily="2" charset="77"/>
              </a:defRPr>
            </a:lvl1pPr>
          </a:lstStyle>
          <a:p>
            <a:r>
              <a:rPr lang="en-GB" dirty="0"/>
              <a:t>Heading 1</a:t>
            </a:r>
            <a:endParaRPr lang="en-US" dirty="0"/>
          </a:p>
        </p:txBody>
      </p:sp>
      <p:sp>
        <p:nvSpPr>
          <p:cNvPr id="4" name="Picture Placeholder 3">
            <a:extLst>
              <a:ext uri="{FF2B5EF4-FFF2-40B4-BE49-F238E27FC236}">
                <a16:creationId xmlns:a16="http://schemas.microsoft.com/office/drawing/2014/main" id="{58A0D49A-C9E1-2A3B-D64F-5C94997BFD78}"/>
              </a:ext>
            </a:extLst>
          </p:cNvPr>
          <p:cNvSpPr>
            <a:spLocks noGrp="1"/>
          </p:cNvSpPr>
          <p:nvPr>
            <p:ph type="pic" sz="quarter" idx="10"/>
          </p:nvPr>
        </p:nvSpPr>
        <p:spPr>
          <a:xfrm>
            <a:off x="6431360" y="1844823"/>
            <a:ext cx="5760640" cy="4477277"/>
          </a:xfrm>
        </p:spPr>
        <p:txBody>
          <a:bodyPr/>
          <a:lstStyle/>
          <a:p>
            <a:endParaRPr lang="en-US" dirty="0"/>
          </a:p>
        </p:txBody>
      </p:sp>
      <p:cxnSp>
        <p:nvCxnSpPr>
          <p:cNvPr id="6" name="Straight Connector 5">
            <a:extLst>
              <a:ext uri="{FF2B5EF4-FFF2-40B4-BE49-F238E27FC236}">
                <a16:creationId xmlns:a16="http://schemas.microsoft.com/office/drawing/2014/main" id="{728929B2-EE60-2C30-1B83-7A7D9D6FF87D}"/>
              </a:ext>
            </a:extLst>
          </p:cNvPr>
          <p:cNvCxnSpPr/>
          <p:nvPr userDrawn="1"/>
        </p:nvCxnSpPr>
        <p:spPr>
          <a:xfrm>
            <a:off x="263352" y="1628800"/>
            <a:ext cx="11665296" cy="0"/>
          </a:xfrm>
          <a:prstGeom prst="line">
            <a:avLst/>
          </a:prstGeom>
          <a:ln/>
        </p:spPr>
        <p:style>
          <a:lnRef idx="2">
            <a:schemeClr val="dk1"/>
          </a:lnRef>
          <a:fillRef idx="0">
            <a:schemeClr val="dk1"/>
          </a:fillRef>
          <a:effectRef idx="1">
            <a:schemeClr val="dk1"/>
          </a:effectRef>
          <a:fontRef idx="minor">
            <a:schemeClr val="tx1"/>
          </a:fontRef>
        </p:style>
      </p:cxnSp>
      <p:sp>
        <p:nvSpPr>
          <p:cNvPr id="5" name="Text Placeholder 4">
            <a:extLst>
              <a:ext uri="{FF2B5EF4-FFF2-40B4-BE49-F238E27FC236}">
                <a16:creationId xmlns:a16="http://schemas.microsoft.com/office/drawing/2014/main" id="{DECB1455-B6AA-A8DE-9DE1-E2D93A3CBFCC}"/>
              </a:ext>
            </a:extLst>
          </p:cNvPr>
          <p:cNvSpPr>
            <a:spLocks noGrp="1"/>
          </p:cNvSpPr>
          <p:nvPr>
            <p:ph type="body" sz="quarter" idx="11" hasCustomPrompt="1"/>
          </p:nvPr>
        </p:nvSpPr>
        <p:spPr>
          <a:xfrm>
            <a:off x="263128" y="2930139"/>
            <a:ext cx="5497513" cy="3339526"/>
          </a:xfrm>
        </p:spPr>
        <p:txBody>
          <a:bodyPr/>
          <a:lstStyle>
            <a:lvl1pPr marL="0" indent="0">
              <a:buNone/>
              <a:defRPr sz="1400"/>
            </a:lvl1pPr>
          </a:lstStyle>
          <a:p>
            <a:pPr lvl="0"/>
            <a:r>
              <a:rPr lang="en-GB" dirty="0"/>
              <a:t>Body copy</a:t>
            </a:r>
            <a:endParaRPr lang="en-US" dirty="0"/>
          </a:p>
        </p:txBody>
      </p:sp>
      <p:sp>
        <p:nvSpPr>
          <p:cNvPr id="9" name="Text Placeholder 4">
            <a:extLst>
              <a:ext uri="{FF2B5EF4-FFF2-40B4-BE49-F238E27FC236}">
                <a16:creationId xmlns:a16="http://schemas.microsoft.com/office/drawing/2014/main" id="{0A842751-6BBD-2172-41F6-366426C3A64E}"/>
              </a:ext>
            </a:extLst>
          </p:cNvPr>
          <p:cNvSpPr>
            <a:spLocks noGrp="1"/>
          </p:cNvSpPr>
          <p:nvPr>
            <p:ph type="body" sz="quarter" idx="12" hasCustomPrompt="1"/>
          </p:nvPr>
        </p:nvSpPr>
        <p:spPr>
          <a:xfrm>
            <a:off x="254582" y="1844823"/>
            <a:ext cx="5506059" cy="883664"/>
          </a:xfrm>
        </p:spPr>
        <p:txBody>
          <a:bodyPr/>
          <a:lstStyle>
            <a:lvl1pPr marL="0" indent="0">
              <a:buNone/>
              <a:defRPr sz="2000"/>
            </a:lvl1pPr>
            <a:lvl2pPr marL="457177" indent="0">
              <a:buNone/>
              <a:defRPr/>
            </a:lvl2pPr>
          </a:lstStyle>
          <a:p>
            <a:pPr lvl="0"/>
            <a:r>
              <a:rPr lang="en-GB" dirty="0"/>
              <a:t>Heading 2</a:t>
            </a:r>
          </a:p>
        </p:txBody>
      </p:sp>
    </p:spTree>
    <p:extLst>
      <p:ext uri="{BB962C8B-B14F-4D97-AF65-F5344CB8AC3E}">
        <p14:creationId xmlns:p14="http://schemas.microsoft.com/office/powerpoint/2010/main" val="4053782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DF4718-7112-0444-EF56-DA4996E98349}"/>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349D3F20-25C0-097F-ADF0-74B7C76D95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Heading 1</a:t>
            </a:r>
          </a:p>
          <a:p>
            <a:pPr lvl="1"/>
            <a:r>
              <a:rPr lang="en-GB" dirty="0"/>
              <a:t>Heading 2</a:t>
            </a:r>
          </a:p>
          <a:p>
            <a:pPr lvl="2"/>
            <a:r>
              <a:rPr lang="en-GB" dirty="0"/>
              <a:t>Heading 3</a:t>
            </a:r>
          </a:p>
          <a:p>
            <a:pPr lvl="3"/>
            <a:r>
              <a:rPr lang="en-GB" dirty="0"/>
              <a:t>Heading 4</a:t>
            </a:r>
          </a:p>
          <a:p>
            <a:pPr lvl="4"/>
            <a:r>
              <a:rPr lang="en-GB" dirty="0"/>
              <a:t>Body</a:t>
            </a:r>
          </a:p>
          <a:p>
            <a:pPr lvl="3"/>
            <a:endParaRPr lang="en-GB" dirty="0"/>
          </a:p>
        </p:txBody>
      </p:sp>
      <p:sp>
        <p:nvSpPr>
          <p:cNvPr id="4" name="Date Placeholder 3">
            <a:extLst>
              <a:ext uri="{FF2B5EF4-FFF2-40B4-BE49-F238E27FC236}">
                <a16:creationId xmlns:a16="http://schemas.microsoft.com/office/drawing/2014/main" id="{90EDC42B-2ABC-DC21-C64D-778AEFCCF840}"/>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latin typeface="Public Sans" pitchFamily="2" charset="77"/>
              </a:defRPr>
            </a:lvl1pPr>
          </a:lstStyle>
          <a:p>
            <a:fld id="{9992C794-AE2C-7E49-9B96-A2CA1A550886}" type="datetimeFigureOut">
              <a:rPr lang="en-US" smtClean="0"/>
              <a:pPr/>
              <a:t>6/26/23</a:t>
            </a:fld>
            <a:endParaRPr lang="en-US"/>
          </a:p>
        </p:txBody>
      </p:sp>
      <p:sp>
        <p:nvSpPr>
          <p:cNvPr id="5" name="Footer Placeholder 4">
            <a:extLst>
              <a:ext uri="{FF2B5EF4-FFF2-40B4-BE49-F238E27FC236}">
                <a16:creationId xmlns:a16="http://schemas.microsoft.com/office/drawing/2014/main" id="{8CD3A74A-5875-5802-AA0C-D3A67206BAB2}"/>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Public Sans" pitchFamily="2" charset="77"/>
              </a:defRPr>
            </a:lvl1pPr>
          </a:lstStyle>
          <a:p>
            <a:endParaRPr lang="en-US" dirty="0"/>
          </a:p>
        </p:txBody>
      </p:sp>
      <p:sp>
        <p:nvSpPr>
          <p:cNvPr id="6" name="Slide Number Placeholder 5">
            <a:extLst>
              <a:ext uri="{FF2B5EF4-FFF2-40B4-BE49-F238E27FC236}">
                <a16:creationId xmlns:a16="http://schemas.microsoft.com/office/drawing/2014/main" id="{8109526C-CDC4-CD42-89AD-BC90C7F5F09C}"/>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Public Sans" pitchFamily="2" charset="77"/>
              </a:defRPr>
            </a:lvl1pPr>
          </a:lstStyle>
          <a:p>
            <a:fld id="{C8C3F0D0-958B-264A-A9AF-2A58FF54D015}" type="slidenum">
              <a:rPr lang="en-US" smtClean="0"/>
              <a:pPr/>
              <a:t>‹#›</a:t>
            </a:fld>
            <a:endParaRPr lang="en-US"/>
          </a:p>
        </p:txBody>
      </p:sp>
      <p:pic>
        <p:nvPicPr>
          <p:cNvPr id="8" name="Picture 7" descr="A picture containing text, sign&#10;&#10;Description automatically generated">
            <a:extLst>
              <a:ext uri="{FF2B5EF4-FFF2-40B4-BE49-F238E27FC236}">
                <a16:creationId xmlns:a16="http://schemas.microsoft.com/office/drawing/2014/main" id="{FB0F8365-6C95-AB7B-F553-4FAA6456059A}"/>
              </a:ext>
            </a:extLst>
          </p:cNvPr>
          <p:cNvPicPr>
            <a:picLocks noChangeAspect="1"/>
          </p:cNvPicPr>
          <p:nvPr userDrawn="1"/>
        </p:nvPicPr>
        <p:blipFill>
          <a:blip r:embed="rId20"/>
          <a:stretch>
            <a:fillRect/>
          </a:stretch>
        </p:blipFill>
        <p:spPr>
          <a:xfrm>
            <a:off x="11253602" y="343461"/>
            <a:ext cx="629690" cy="684446"/>
          </a:xfrm>
          <a:prstGeom prst="rect">
            <a:avLst/>
          </a:prstGeom>
        </p:spPr>
      </p:pic>
      <p:pic>
        <p:nvPicPr>
          <p:cNvPr id="19" name="Picture 18" descr="Graphical user interface, text&#10;&#10;Description automatically generated with medium confidence">
            <a:extLst>
              <a:ext uri="{FF2B5EF4-FFF2-40B4-BE49-F238E27FC236}">
                <a16:creationId xmlns:a16="http://schemas.microsoft.com/office/drawing/2014/main" id="{22C3E01A-792D-4C52-AB59-CBF4061008C2}"/>
              </a:ext>
            </a:extLst>
          </p:cNvPr>
          <p:cNvPicPr>
            <a:picLocks noChangeAspect="1"/>
          </p:cNvPicPr>
          <p:nvPr userDrawn="1"/>
        </p:nvPicPr>
        <p:blipFill>
          <a:blip r:embed="rId21"/>
          <a:stretch>
            <a:fillRect/>
          </a:stretch>
        </p:blipFill>
        <p:spPr>
          <a:xfrm>
            <a:off x="348242" y="6309320"/>
            <a:ext cx="1261359" cy="421654"/>
          </a:xfrm>
          <a:prstGeom prst="rect">
            <a:avLst/>
          </a:prstGeom>
        </p:spPr>
      </p:pic>
    </p:spTree>
    <p:extLst>
      <p:ext uri="{BB962C8B-B14F-4D97-AF65-F5344CB8AC3E}">
        <p14:creationId xmlns:p14="http://schemas.microsoft.com/office/powerpoint/2010/main" val="932578669"/>
      </p:ext>
    </p:extLst>
  </p:cSld>
  <p:clrMap bg1="lt1" tx1="dk1" bg2="lt2" tx2="dk2" accent1="accent1" accent2="accent2" accent3="accent3" accent4="accent4" accent5="accent5" accent6="accent6" hlink="hlink" folHlink="folHlink"/>
  <p:sldLayoutIdLst>
    <p:sldLayoutId id="2147483673" r:id="rId1"/>
    <p:sldLayoutId id="2147483710" r:id="rId2"/>
    <p:sldLayoutId id="2147483719" r:id="rId3"/>
    <p:sldLayoutId id="2147483711" r:id="rId4"/>
    <p:sldLayoutId id="2147483675" r:id="rId5"/>
    <p:sldLayoutId id="2147483717" r:id="rId6"/>
    <p:sldLayoutId id="2147483718" r:id="rId7"/>
    <p:sldLayoutId id="2147483662" r:id="rId8"/>
    <p:sldLayoutId id="2147483714" r:id="rId9"/>
    <p:sldLayoutId id="2147483715" r:id="rId10"/>
    <p:sldLayoutId id="2147483716" r:id="rId11"/>
    <p:sldLayoutId id="2147483720" r:id="rId12"/>
    <p:sldLayoutId id="2147483733" r:id="rId13"/>
    <p:sldLayoutId id="2147483734" r:id="rId14"/>
    <p:sldLayoutId id="2147483735" r:id="rId15"/>
    <p:sldLayoutId id="2147483748" r:id="rId16"/>
    <p:sldLayoutId id="2147483749" r:id="rId17"/>
    <p:sldLayoutId id="2147483750" r:id="rId18"/>
  </p:sldLayoutIdLst>
  <p:txStyles>
    <p:titleStyle>
      <a:lvl1pPr algn="l" defTabSz="914355" rtl="0" eaLnBrk="1" latinLnBrk="0" hangingPunct="1">
        <a:lnSpc>
          <a:spcPct val="90000"/>
        </a:lnSpc>
        <a:spcBef>
          <a:spcPct val="0"/>
        </a:spcBef>
        <a:buNone/>
        <a:defRPr sz="3600" b="0" i="0" kern="1200">
          <a:solidFill>
            <a:schemeClr val="tx1"/>
          </a:solidFill>
          <a:latin typeface="Public Sans Light" pitchFamily="2" charset="77"/>
          <a:ea typeface="+mj-ea"/>
          <a:cs typeface="+mj-cs"/>
        </a:defRPr>
      </a:lvl1pPr>
    </p:titleStyle>
    <p:bodyStyle>
      <a:lvl1pPr marL="228589" indent="-228589" algn="l" defTabSz="914355" rtl="0" eaLnBrk="1" latinLnBrk="0" hangingPunct="1">
        <a:lnSpc>
          <a:spcPct val="90000"/>
        </a:lnSpc>
        <a:spcBef>
          <a:spcPts val="1000"/>
        </a:spcBef>
        <a:buFont typeface="Arial" panose="020B0604020202020204" pitchFamily="34" charset="0"/>
        <a:buChar char="•"/>
        <a:defRPr sz="3600" b="0" i="0" kern="1200">
          <a:solidFill>
            <a:schemeClr val="tx1"/>
          </a:solidFill>
          <a:latin typeface="Public Sans Light" pitchFamily="2" charset="77"/>
          <a:ea typeface="+mn-ea"/>
          <a:cs typeface="+mn-cs"/>
        </a:defRPr>
      </a:lvl1pPr>
      <a:lvl2pPr marL="685766" indent="-228589" algn="l" defTabSz="914355" rtl="0" eaLnBrk="1" latinLnBrk="0" hangingPunct="1">
        <a:lnSpc>
          <a:spcPct val="90000"/>
        </a:lnSpc>
        <a:spcBef>
          <a:spcPts val="500"/>
        </a:spcBef>
        <a:buFont typeface="Arial" panose="020B0604020202020204" pitchFamily="34" charset="0"/>
        <a:buChar char="•"/>
        <a:defRPr sz="2000" b="0" i="0" kern="1200">
          <a:solidFill>
            <a:schemeClr val="tx1"/>
          </a:solidFill>
          <a:latin typeface="Public Sans Light" pitchFamily="2" charset="77"/>
          <a:ea typeface="+mn-ea"/>
          <a:cs typeface="+mn-cs"/>
        </a:defRPr>
      </a:lvl2pPr>
      <a:lvl3pPr marL="1142943" indent="-228589" algn="l" defTabSz="914355" rtl="0" eaLnBrk="1" latinLnBrk="0" hangingPunct="1">
        <a:lnSpc>
          <a:spcPct val="90000"/>
        </a:lnSpc>
        <a:spcBef>
          <a:spcPts val="500"/>
        </a:spcBef>
        <a:buFont typeface="Arial" panose="020B0604020202020204" pitchFamily="34" charset="0"/>
        <a:buChar char="•"/>
        <a:defRPr sz="1600" b="0" i="0" kern="1200">
          <a:solidFill>
            <a:schemeClr val="tx1"/>
          </a:solidFill>
          <a:latin typeface="Public Sans Medium" pitchFamily="2" charset="77"/>
          <a:ea typeface="+mn-ea"/>
          <a:cs typeface="+mn-cs"/>
        </a:defRPr>
      </a:lvl3pPr>
      <a:lvl4pPr marL="1600120" indent="-228589" algn="l" defTabSz="914355" rtl="0" eaLnBrk="1" latinLnBrk="0" hangingPunct="1">
        <a:lnSpc>
          <a:spcPct val="90000"/>
        </a:lnSpc>
        <a:spcBef>
          <a:spcPts val="500"/>
        </a:spcBef>
        <a:buFont typeface="Arial" panose="020B0604020202020204" pitchFamily="34" charset="0"/>
        <a:buChar char="•"/>
        <a:defRPr sz="1200" b="1" i="0" kern="1200">
          <a:solidFill>
            <a:schemeClr val="tx1"/>
          </a:solidFill>
          <a:latin typeface="Public Sans SemiBold" pitchFamily="2" charset="77"/>
          <a:ea typeface="+mn-ea"/>
          <a:cs typeface="+mn-cs"/>
        </a:defRPr>
      </a:lvl4pPr>
      <a:lvl5pPr marL="2057297" indent="-228589" algn="l" defTabSz="914355" rtl="0" eaLnBrk="1" latinLnBrk="0" hangingPunct="1">
        <a:lnSpc>
          <a:spcPct val="90000"/>
        </a:lnSpc>
        <a:spcBef>
          <a:spcPts val="500"/>
        </a:spcBef>
        <a:buFont typeface="Arial" panose="020B0604020202020204" pitchFamily="34" charset="0"/>
        <a:buChar char="•"/>
        <a:defRPr sz="1400" b="0" i="0" kern="1200">
          <a:solidFill>
            <a:schemeClr val="tx1"/>
          </a:solidFill>
          <a:latin typeface="Public Sans Light" pitchFamily="2" charset="77"/>
          <a:ea typeface="+mn-ea"/>
          <a:cs typeface="+mn-cs"/>
        </a:defRPr>
      </a:lvl5pPr>
      <a:lvl6pPr marL="2514475"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5" rtl="0" eaLnBrk="1" latinLnBrk="0" hangingPunct="1">
        <a:defRPr sz="1800" kern="1200">
          <a:solidFill>
            <a:schemeClr val="tx1"/>
          </a:solidFill>
          <a:latin typeface="+mn-lt"/>
          <a:ea typeface="+mn-ea"/>
          <a:cs typeface="+mn-cs"/>
        </a:defRPr>
      </a:lvl1pPr>
      <a:lvl2pPr marL="457177"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3"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7" algn="l" defTabSz="91435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11.xml"/><Relationship Id="rId1" Type="http://schemas.openxmlformats.org/officeDocument/2006/relationships/video" Target="https://www.youtube.com/embed/AsNTP8Kwu80?feature=oembed"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11.xml"/><Relationship Id="rId1" Type="http://schemas.openxmlformats.org/officeDocument/2006/relationships/video" Target="https://www.youtube.com/embed/b61DPVFX03I?feature=oembed"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EA840-F7BC-13A7-EAA7-A79C8F51F1B3}"/>
              </a:ext>
            </a:extLst>
          </p:cNvPr>
          <p:cNvSpPr>
            <a:spLocks noGrp="1"/>
          </p:cNvSpPr>
          <p:nvPr>
            <p:ph type="ctrTitle"/>
          </p:nvPr>
        </p:nvSpPr>
        <p:spPr/>
        <p:txBody>
          <a:bodyPr/>
          <a:lstStyle/>
          <a:p>
            <a:r>
              <a:rPr lang="en-US" dirty="0"/>
              <a:t>Deep Learning Foundations</a:t>
            </a:r>
          </a:p>
        </p:txBody>
      </p:sp>
      <p:sp>
        <p:nvSpPr>
          <p:cNvPr id="4" name="Text Placeholder 3">
            <a:extLst>
              <a:ext uri="{FF2B5EF4-FFF2-40B4-BE49-F238E27FC236}">
                <a16:creationId xmlns:a16="http://schemas.microsoft.com/office/drawing/2014/main" id="{D253F493-A104-3A7C-166D-D009AE376BA4}"/>
              </a:ext>
            </a:extLst>
          </p:cNvPr>
          <p:cNvSpPr>
            <a:spLocks noGrp="1"/>
          </p:cNvSpPr>
          <p:nvPr>
            <p:ph type="body" sz="quarter" idx="15"/>
          </p:nvPr>
        </p:nvSpPr>
        <p:spPr/>
        <p:txBody>
          <a:bodyPr/>
          <a:lstStyle/>
          <a:p>
            <a:r>
              <a:rPr lang="en-US" dirty="0"/>
              <a:t>Week 3</a:t>
            </a:r>
          </a:p>
        </p:txBody>
      </p:sp>
      <p:sp>
        <p:nvSpPr>
          <p:cNvPr id="5" name="Text Placeholder 4">
            <a:extLst>
              <a:ext uri="{FF2B5EF4-FFF2-40B4-BE49-F238E27FC236}">
                <a16:creationId xmlns:a16="http://schemas.microsoft.com/office/drawing/2014/main" id="{C1F65444-569F-7778-9169-ACC8E0395FEB}"/>
              </a:ext>
            </a:extLst>
          </p:cNvPr>
          <p:cNvSpPr>
            <a:spLocks noGrp="1"/>
          </p:cNvSpPr>
          <p:nvPr>
            <p:ph type="body" sz="quarter" idx="17"/>
          </p:nvPr>
        </p:nvSpPr>
        <p:spPr>
          <a:xfrm>
            <a:off x="8472264" y="3626957"/>
            <a:ext cx="1728192" cy="276999"/>
          </a:xfrm>
        </p:spPr>
        <p:txBody>
          <a:bodyPr>
            <a:noAutofit/>
          </a:bodyPr>
          <a:lstStyle/>
          <a:p>
            <a:r>
              <a:rPr lang="en-US" sz="2000" dirty="0"/>
              <a:t>Lecturer</a:t>
            </a:r>
          </a:p>
        </p:txBody>
      </p:sp>
      <p:sp>
        <p:nvSpPr>
          <p:cNvPr id="6" name="Text Placeholder 5">
            <a:extLst>
              <a:ext uri="{FF2B5EF4-FFF2-40B4-BE49-F238E27FC236}">
                <a16:creationId xmlns:a16="http://schemas.microsoft.com/office/drawing/2014/main" id="{39015B72-B868-7306-C069-86D26DE8558B}"/>
              </a:ext>
            </a:extLst>
          </p:cNvPr>
          <p:cNvSpPr>
            <a:spLocks noGrp="1"/>
          </p:cNvSpPr>
          <p:nvPr>
            <p:ph type="body" sz="quarter" idx="16"/>
          </p:nvPr>
        </p:nvSpPr>
        <p:spPr>
          <a:xfrm>
            <a:off x="8472264" y="3161770"/>
            <a:ext cx="3096344" cy="453052"/>
          </a:xfrm>
        </p:spPr>
        <p:txBody>
          <a:bodyPr>
            <a:noAutofit/>
          </a:bodyPr>
          <a:lstStyle/>
          <a:p>
            <a:r>
              <a:rPr lang="en-US" sz="2500" dirty="0"/>
              <a:t>Darshana Shah</a:t>
            </a:r>
          </a:p>
        </p:txBody>
      </p:sp>
    </p:spTree>
    <p:extLst>
      <p:ext uri="{BB962C8B-B14F-4D97-AF65-F5344CB8AC3E}">
        <p14:creationId xmlns:p14="http://schemas.microsoft.com/office/powerpoint/2010/main" val="41388638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C4C7B9-210A-6A50-F1F5-250A2473F6D5}"/>
              </a:ext>
            </a:extLst>
          </p:cNvPr>
          <p:cNvSpPr>
            <a:spLocks noGrp="1"/>
          </p:cNvSpPr>
          <p:nvPr>
            <p:ph type="body" sz="quarter" idx="12"/>
          </p:nvPr>
        </p:nvSpPr>
        <p:spPr/>
        <p:txBody>
          <a:bodyPr/>
          <a:lstStyle/>
          <a:p>
            <a:pPr marL="342900" indent="-342900">
              <a:buFont typeface="Arial" panose="020B0604020202020204" pitchFamily="34" charset="0"/>
              <a:buChar char="•"/>
            </a:pPr>
            <a:r>
              <a:rPr lang="en-US" dirty="0"/>
              <a:t>Sequence to Sequence </a:t>
            </a:r>
          </a:p>
          <a:p>
            <a:pPr marL="800077" lvl="1" indent="-342900">
              <a:buFont typeface="Courier New" panose="02070309020205020404" pitchFamily="49" charset="0"/>
              <a:buChar char="o"/>
            </a:pPr>
            <a:r>
              <a:rPr lang="en-US" dirty="0"/>
              <a:t>Price Forecasting</a:t>
            </a:r>
          </a:p>
          <a:p>
            <a:pPr marL="342900" indent="-342900">
              <a:buFont typeface="Arial" panose="020B0604020202020204" pitchFamily="34" charset="0"/>
              <a:buChar char="•"/>
            </a:pPr>
            <a:r>
              <a:rPr lang="en-US" dirty="0"/>
              <a:t>Sequence to Vector</a:t>
            </a:r>
          </a:p>
          <a:p>
            <a:pPr marL="800077" lvl="1" indent="-342900">
              <a:buFont typeface="Courier New" panose="02070309020205020404" pitchFamily="49" charset="0"/>
              <a:buChar char="o"/>
            </a:pPr>
            <a:r>
              <a:rPr lang="en-US" dirty="0"/>
              <a:t>Scam or not</a:t>
            </a:r>
          </a:p>
          <a:p>
            <a:pPr marL="342900" indent="-342900">
              <a:buFont typeface="Arial" panose="020B0604020202020204" pitchFamily="34" charset="0"/>
              <a:buChar char="•"/>
            </a:pPr>
            <a:r>
              <a:rPr lang="en-US" dirty="0"/>
              <a:t>Vector to Sequence</a:t>
            </a:r>
          </a:p>
          <a:p>
            <a:pPr marL="800077" lvl="1" indent="-342900">
              <a:buFont typeface="Courier New" panose="02070309020205020404" pitchFamily="49" charset="0"/>
              <a:buChar char="o"/>
            </a:pPr>
            <a:r>
              <a:rPr lang="en-US" dirty="0"/>
              <a:t>Image Captioning</a:t>
            </a:r>
          </a:p>
          <a:p>
            <a:pPr marL="342900" indent="-342900">
              <a:buFont typeface="Arial" panose="020B0604020202020204" pitchFamily="34" charset="0"/>
              <a:buChar char="•"/>
            </a:pPr>
            <a:r>
              <a:rPr lang="en-US" dirty="0"/>
              <a:t>Encoder-Decoder</a:t>
            </a:r>
          </a:p>
          <a:p>
            <a:pPr marL="800077" lvl="1" indent="-342900">
              <a:buFont typeface="Courier New" panose="02070309020205020404" pitchFamily="49" charset="0"/>
              <a:buChar char="o"/>
            </a:pPr>
            <a:r>
              <a:rPr lang="en-US" dirty="0"/>
              <a:t>Translation</a:t>
            </a:r>
          </a:p>
        </p:txBody>
      </p:sp>
      <p:sp>
        <p:nvSpPr>
          <p:cNvPr id="3" name="Title 2">
            <a:extLst>
              <a:ext uri="{FF2B5EF4-FFF2-40B4-BE49-F238E27FC236}">
                <a16:creationId xmlns:a16="http://schemas.microsoft.com/office/drawing/2014/main" id="{97B01725-8727-6362-8849-47F8957FF537}"/>
              </a:ext>
            </a:extLst>
          </p:cNvPr>
          <p:cNvSpPr>
            <a:spLocks noGrp="1"/>
          </p:cNvSpPr>
          <p:nvPr>
            <p:ph type="title"/>
          </p:nvPr>
        </p:nvSpPr>
        <p:spPr>
          <a:xfrm>
            <a:off x="263352" y="116632"/>
            <a:ext cx="3744415" cy="1325563"/>
          </a:xfrm>
        </p:spPr>
        <p:txBody>
          <a:bodyPr/>
          <a:lstStyle/>
          <a:p>
            <a:r>
              <a:rPr lang="en-US" dirty="0"/>
              <a:t>Types of RNNs</a:t>
            </a:r>
          </a:p>
        </p:txBody>
      </p:sp>
    </p:spTree>
    <p:extLst>
      <p:ext uri="{BB962C8B-B14F-4D97-AF65-F5344CB8AC3E}">
        <p14:creationId xmlns:p14="http://schemas.microsoft.com/office/powerpoint/2010/main" val="2093442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8C93ED-B818-AA7E-B306-7EA2428DBBD2}"/>
              </a:ext>
            </a:extLst>
          </p:cNvPr>
          <p:cNvSpPr>
            <a:spLocks noGrp="1"/>
          </p:cNvSpPr>
          <p:nvPr>
            <p:ph type="title"/>
          </p:nvPr>
        </p:nvSpPr>
        <p:spPr>
          <a:xfrm>
            <a:off x="191344" y="692696"/>
            <a:ext cx="3744415" cy="1325563"/>
          </a:xfrm>
        </p:spPr>
        <p:txBody>
          <a:bodyPr>
            <a:normAutofit fontScale="90000"/>
          </a:bodyPr>
          <a:lstStyle/>
          <a:p>
            <a:r>
              <a:rPr lang="en-US" dirty="0"/>
              <a:t>Understanding RNNs, Vanishing &amp; Exploding Gradient Problems</a:t>
            </a:r>
            <a:br>
              <a:rPr lang="en-US" dirty="0"/>
            </a:br>
            <a:endParaRPr lang="en-US" dirty="0"/>
          </a:p>
        </p:txBody>
      </p:sp>
      <p:pic>
        <p:nvPicPr>
          <p:cNvPr id="4" name="Online Media 3" descr="Recurrent Neural Networks (RNNs), Clearly Explained!!!">
            <a:hlinkClick r:id="" action="ppaction://media"/>
            <a:extLst>
              <a:ext uri="{FF2B5EF4-FFF2-40B4-BE49-F238E27FC236}">
                <a16:creationId xmlns:a16="http://schemas.microsoft.com/office/drawing/2014/main" id="{186ECF79-026A-E0F4-87C0-3811C7AD0050}"/>
              </a:ext>
            </a:extLst>
          </p:cNvPr>
          <p:cNvPicPr>
            <a:picLocks noRot="1" noChangeAspect="1"/>
          </p:cNvPicPr>
          <p:nvPr>
            <a:videoFile r:link="rId1"/>
          </p:nvPr>
        </p:nvPicPr>
        <p:blipFill>
          <a:blip r:embed="rId3"/>
          <a:stretch>
            <a:fillRect/>
          </a:stretch>
        </p:blipFill>
        <p:spPr>
          <a:xfrm>
            <a:off x="4353789" y="1268760"/>
            <a:ext cx="7646867" cy="4320480"/>
          </a:xfrm>
          <a:prstGeom prst="rect">
            <a:avLst/>
          </a:prstGeom>
        </p:spPr>
      </p:pic>
    </p:spTree>
    <p:extLst>
      <p:ext uri="{BB962C8B-B14F-4D97-AF65-F5344CB8AC3E}">
        <p14:creationId xmlns:p14="http://schemas.microsoft.com/office/powerpoint/2010/main" val="413173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83575C-D0B6-39F3-B634-13DD702D9B3D}"/>
              </a:ext>
            </a:extLst>
          </p:cNvPr>
          <p:cNvSpPr>
            <a:spLocks noGrp="1"/>
          </p:cNvSpPr>
          <p:nvPr>
            <p:ph type="body" sz="quarter" idx="12"/>
          </p:nvPr>
        </p:nvSpPr>
        <p:spPr/>
        <p:txBody>
          <a:bodyPr/>
          <a:lstStyle/>
          <a:p>
            <a:pPr marL="342900" indent="-342900">
              <a:buFont typeface="Arial" panose="020B0604020202020204" pitchFamily="34" charset="0"/>
              <a:buChar char="•"/>
            </a:pPr>
            <a:r>
              <a:rPr lang="en-US" dirty="0"/>
              <a:t>RNNs suffer from two problems</a:t>
            </a:r>
          </a:p>
          <a:p>
            <a:pPr marL="800077" lvl="1" indent="-342900">
              <a:buFont typeface="Arial" panose="020B0604020202020204" pitchFamily="34" charset="0"/>
              <a:buChar char="•"/>
            </a:pPr>
            <a:r>
              <a:rPr lang="en-US" dirty="0"/>
              <a:t>Vanishing gradients</a:t>
            </a:r>
          </a:p>
          <a:p>
            <a:pPr marL="800077" lvl="1" indent="-342900">
              <a:buFont typeface="Arial" panose="020B0604020202020204" pitchFamily="34" charset="0"/>
              <a:buChar char="•"/>
            </a:pPr>
            <a:r>
              <a:rPr lang="en-US" dirty="0"/>
              <a:t>Exploding gradients</a:t>
            </a:r>
          </a:p>
        </p:txBody>
      </p:sp>
      <p:sp>
        <p:nvSpPr>
          <p:cNvPr id="3" name="Title 2">
            <a:extLst>
              <a:ext uri="{FF2B5EF4-FFF2-40B4-BE49-F238E27FC236}">
                <a16:creationId xmlns:a16="http://schemas.microsoft.com/office/drawing/2014/main" id="{42FF4FF2-003B-AA67-B592-029408AA9718}"/>
              </a:ext>
            </a:extLst>
          </p:cNvPr>
          <p:cNvSpPr>
            <a:spLocks noGrp="1"/>
          </p:cNvSpPr>
          <p:nvPr>
            <p:ph type="title"/>
          </p:nvPr>
        </p:nvSpPr>
        <p:spPr/>
        <p:txBody>
          <a:bodyPr/>
          <a:lstStyle/>
          <a:p>
            <a:r>
              <a:rPr lang="en-US" dirty="0"/>
              <a:t>Challenges</a:t>
            </a:r>
          </a:p>
        </p:txBody>
      </p:sp>
    </p:spTree>
    <p:extLst>
      <p:ext uri="{BB962C8B-B14F-4D97-AF65-F5344CB8AC3E}">
        <p14:creationId xmlns:p14="http://schemas.microsoft.com/office/powerpoint/2010/main" val="2344683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BA6F7D-B627-8857-2583-DA66067A14DA}"/>
              </a:ext>
            </a:extLst>
          </p:cNvPr>
          <p:cNvSpPr>
            <a:spLocks noGrp="1"/>
          </p:cNvSpPr>
          <p:nvPr>
            <p:ph type="body" sz="quarter" idx="12"/>
          </p:nvPr>
        </p:nvSpPr>
        <p:spPr/>
        <p:txBody>
          <a:bodyPr>
            <a:normAutofit fontScale="92500" lnSpcReduction="10000"/>
          </a:bodyPr>
          <a:lstStyle/>
          <a:p>
            <a:pPr marL="342900" indent="-342900" algn="l">
              <a:buFont typeface="Arial" panose="020B0604020202020204" pitchFamily="34" charset="0"/>
              <a:buChar char="•"/>
            </a:pPr>
            <a:r>
              <a:rPr lang="en-AU" b="0" i="0" dirty="0">
                <a:solidFill>
                  <a:srgbClr val="22272B"/>
                </a:solidFill>
                <a:effectLst/>
                <a:latin typeface="PublicSans"/>
              </a:rPr>
              <a:t>When running an RNN, the weights update with each iteration to make the predictions of the model more accurate</a:t>
            </a:r>
          </a:p>
          <a:p>
            <a:pPr marL="342900" indent="-342900" algn="l">
              <a:buFont typeface="Arial" panose="020B0604020202020204" pitchFamily="34" charset="0"/>
              <a:buChar char="•"/>
            </a:pPr>
            <a:r>
              <a:rPr lang="en-AU" b="0" i="0" dirty="0">
                <a:solidFill>
                  <a:srgbClr val="22272B"/>
                </a:solidFill>
                <a:effectLst/>
                <a:latin typeface="PublicSans"/>
              </a:rPr>
              <a:t>However, sometimes when the weights are being updated, they just keep getting smaller and smaller, until they are no longer updated, and the model stops learning before it starts making accurate prediction</a:t>
            </a:r>
          </a:p>
          <a:p>
            <a:pPr marL="342900" indent="-342900" algn="l">
              <a:buFont typeface="Arial" panose="020B0604020202020204" pitchFamily="34" charset="0"/>
              <a:buChar char="•"/>
            </a:pPr>
            <a:r>
              <a:rPr lang="en-AU" b="0" i="0" dirty="0">
                <a:solidFill>
                  <a:srgbClr val="22272B"/>
                </a:solidFill>
                <a:effectLst/>
                <a:latin typeface="PublicSans"/>
              </a:rPr>
              <a:t>This problem is called the vanishing gradient problem</a:t>
            </a:r>
            <a:endParaRPr lang="en-AU" dirty="0">
              <a:solidFill>
                <a:srgbClr val="22272B"/>
              </a:solidFill>
              <a:latin typeface="PublicSans"/>
            </a:endParaRPr>
          </a:p>
          <a:p>
            <a:pPr marL="342900" indent="-342900" algn="l">
              <a:buFont typeface="Arial" panose="020B0604020202020204" pitchFamily="34" charset="0"/>
              <a:buChar char="•"/>
            </a:pPr>
            <a:r>
              <a:rPr lang="en-AU" b="0" i="0" dirty="0">
                <a:solidFill>
                  <a:srgbClr val="22272B"/>
                </a:solidFill>
                <a:effectLst/>
                <a:latin typeface="PublicSans"/>
              </a:rPr>
              <a:t>This problem occurs because, in each layer, the weight ends up being multiplied by itself</a:t>
            </a:r>
          </a:p>
          <a:p>
            <a:pPr marL="342900" indent="-342900" algn="l">
              <a:buFont typeface="Arial" panose="020B0604020202020204" pitchFamily="34" charset="0"/>
              <a:buChar char="•"/>
            </a:pPr>
            <a:r>
              <a:rPr lang="en-AU" b="0" i="0" dirty="0">
                <a:solidFill>
                  <a:srgbClr val="22272B"/>
                </a:solidFill>
                <a:effectLst/>
                <a:latin typeface="PublicSans"/>
              </a:rPr>
              <a:t>If the weight is, for instance, 0.6 in one layer, that means that for the next layer it will be 0.36, which is significantly smaller </a:t>
            </a:r>
          </a:p>
          <a:p>
            <a:pPr marL="342900" indent="-342900" algn="l">
              <a:buFont typeface="Arial" panose="020B0604020202020204" pitchFamily="34" charset="0"/>
              <a:buChar char="•"/>
            </a:pPr>
            <a:r>
              <a:rPr lang="en-AU" b="0" i="0" dirty="0">
                <a:solidFill>
                  <a:srgbClr val="22272B"/>
                </a:solidFill>
                <a:effectLst/>
                <a:latin typeface="PublicSans"/>
              </a:rPr>
              <a:t>For the layer after that it will be 0.1296, which is even smaller</a:t>
            </a:r>
          </a:p>
          <a:p>
            <a:pPr marL="342900" indent="-342900" algn="l">
              <a:buFont typeface="Arial" panose="020B0604020202020204" pitchFamily="34" charset="0"/>
              <a:buChar char="•"/>
            </a:pPr>
            <a:r>
              <a:rPr lang="en-AU" b="0" i="0" dirty="0">
                <a:solidFill>
                  <a:srgbClr val="22272B"/>
                </a:solidFill>
                <a:effectLst/>
                <a:latin typeface="PublicSans"/>
              </a:rPr>
              <a:t>The more layers you have, the smaller and smaller the weights become, and the less the model learns</a:t>
            </a:r>
          </a:p>
          <a:p>
            <a:pPr algn="l"/>
            <a:r>
              <a:rPr lang="en-AU" b="0" i="0" dirty="0">
                <a:solidFill>
                  <a:srgbClr val="22272B"/>
                </a:solidFill>
                <a:effectLst/>
                <a:latin typeface="PublicSans"/>
              </a:rPr>
              <a:t>It is worth noting that there is an equivalent problem with weights that are too large, called </a:t>
            </a:r>
            <a:r>
              <a:rPr lang="en-AU" b="1" i="0" dirty="0">
                <a:solidFill>
                  <a:srgbClr val="22272B"/>
                </a:solidFill>
                <a:effectLst/>
                <a:latin typeface="PublicSans"/>
              </a:rPr>
              <a:t>exploding gradients, </a:t>
            </a:r>
            <a:r>
              <a:rPr lang="en-AU" b="0" i="0" dirty="0">
                <a:solidFill>
                  <a:srgbClr val="22272B"/>
                </a:solidFill>
                <a:effectLst/>
                <a:latin typeface="PublicSans"/>
              </a:rPr>
              <a:t>the model will become unstable in this situation.</a:t>
            </a:r>
          </a:p>
          <a:p>
            <a:pPr marL="342900" indent="-3429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D0B865B9-02A3-5BF9-F850-FEC162B726BA}"/>
              </a:ext>
            </a:extLst>
          </p:cNvPr>
          <p:cNvSpPr>
            <a:spLocks noGrp="1"/>
          </p:cNvSpPr>
          <p:nvPr>
            <p:ph type="title"/>
          </p:nvPr>
        </p:nvSpPr>
        <p:spPr>
          <a:xfrm>
            <a:off x="263352" y="260648"/>
            <a:ext cx="3744415" cy="1325563"/>
          </a:xfrm>
        </p:spPr>
        <p:txBody>
          <a:bodyPr>
            <a:normAutofit fontScale="90000"/>
          </a:bodyPr>
          <a:lstStyle/>
          <a:p>
            <a:r>
              <a:rPr lang="en-US" dirty="0"/>
              <a:t>Vanishing &amp; Exploding Gradient Problems</a:t>
            </a:r>
          </a:p>
        </p:txBody>
      </p:sp>
    </p:spTree>
    <p:extLst>
      <p:ext uri="{BB962C8B-B14F-4D97-AF65-F5344CB8AC3E}">
        <p14:creationId xmlns:p14="http://schemas.microsoft.com/office/powerpoint/2010/main" val="3323073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A24437-ADFC-FD3D-8651-5CA7798541AA}"/>
              </a:ext>
            </a:extLst>
          </p:cNvPr>
          <p:cNvSpPr>
            <a:spLocks noGrp="1"/>
          </p:cNvSpPr>
          <p:nvPr>
            <p:ph type="body" sz="quarter" idx="12"/>
          </p:nvPr>
        </p:nvSpPr>
        <p:spPr/>
        <p:txBody>
          <a:bodyPr/>
          <a:lstStyle/>
          <a:p>
            <a:pPr marL="342900" indent="-342900" algn="l">
              <a:buFont typeface="Arial" panose="020B0604020202020204" pitchFamily="34" charset="0"/>
              <a:buChar char="•"/>
            </a:pPr>
            <a:r>
              <a:rPr lang="en-AU" b="0" i="0" dirty="0">
                <a:solidFill>
                  <a:srgbClr val="22272B"/>
                </a:solidFill>
                <a:effectLst/>
                <a:latin typeface="PublicSans"/>
              </a:rPr>
              <a:t>One solution to the vanishing gradient problem is to </a:t>
            </a:r>
            <a:r>
              <a:rPr lang="en-AU" i="0" dirty="0">
                <a:solidFill>
                  <a:srgbClr val="00B0F0"/>
                </a:solidFill>
                <a:effectLst/>
                <a:latin typeface="PublicSans"/>
              </a:rPr>
              <a:t>use an activation function </a:t>
            </a:r>
            <a:r>
              <a:rPr lang="en-AU" b="0" i="0" dirty="0">
                <a:solidFill>
                  <a:srgbClr val="22272B"/>
                </a:solidFill>
                <a:effectLst/>
                <a:latin typeface="PublicSans"/>
              </a:rPr>
              <a:t>such as the rectified linear unit function (</a:t>
            </a:r>
            <a:r>
              <a:rPr lang="en-AU" b="0" i="0" dirty="0" err="1">
                <a:solidFill>
                  <a:srgbClr val="22272B"/>
                </a:solidFill>
                <a:effectLst/>
                <a:latin typeface="PublicSans"/>
              </a:rPr>
              <a:t>ReLU</a:t>
            </a:r>
            <a:r>
              <a:rPr lang="en-AU" b="0" i="0" dirty="0">
                <a:solidFill>
                  <a:srgbClr val="22272B"/>
                </a:solidFill>
                <a:effectLst/>
                <a:latin typeface="PublicSans"/>
              </a:rPr>
              <a:t> function)</a:t>
            </a:r>
            <a:endParaRPr lang="en-AU" dirty="0">
              <a:solidFill>
                <a:srgbClr val="22272B"/>
              </a:solidFill>
              <a:latin typeface="PublicSans"/>
            </a:endParaRPr>
          </a:p>
          <a:p>
            <a:pPr marL="342900" indent="-342900" algn="l">
              <a:buFont typeface="Arial" panose="020B0604020202020204" pitchFamily="34" charset="0"/>
              <a:buChar char="•"/>
            </a:pPr>
            <a:r>
              <a:rPr lang="en-AU" b="0" i="0" dirty="0">
                <a:solidFill>
                  <a:srgbClr val="22272B"/>
                </a:solidFill>
                <a:effectLst/>
                <a:latin typeface="PublicSans"/>
              </a:rPr>
              <a:t>The </a:t>
            </a:r>
            <a:r>
              <a:rPr lang="en-AU" b="0" i="0" dirty="0" err="1">
                <a:solidFill>
                  <a:srgbClr val="22272B"/>
                </a:solidFill>
                <a:effectLst/>
                <a:latin typeface="PublicSans"/>
              </a:rPr>
              <a:t>ReLU</a:t>
            </a:r>
            <a:r>
              <a:rPr lang="en-AU" b="0" i="0" dirty="0">
                <a:solidFill>
                  <a:srgbClr val="22272B"/>
                </a:solidFill>
                <a:effectLst/>
                <a:latin typeface="PublicSans"/>
              </a:rPr>
              <a:t> activation function is especially useful because it returns the input if the input was a positive value, but if the input was negative, it simply returns a zero </a:t>
            </a:r>
          </a:p>
          <a:p>
            <a:pPr marL="342900" indent="-342900" algn="l">
              <a:buFont typeface="Arial" panose="020B0604020202020204" pitchFamily="34" charset="0"/>
              <a:buChar char="•"/>
            </a:pPr>
            <a:r>
              <a:rPr lang="en-AU" b="0" i="0" dirty="0">
                <a:solidFill>
                  <a:srgbClr val="22272B"/>
                </a:solidFill>
                <a:effectLst/>
                <a:latin typeface="PublicSans"/>
              </a:rPr>
              <a:t>Because the </a:t>
            </a:r>
            <a:r>
              <a:rPr lang="en-AU" b="0" i="0" dirty="0" err="1">
                <a:solidFill>
                  <a:srgbClr val="22272B"/>
                </a:solidFill>
                <a:effectLst/>
                <a:latin typeface="PublicSans"/>
              </a:rPr>
              <a:t>ReLU</a:t>
            </a:r>
            <a:r>
              <a:rPr lang="en-AU" b="0" i="0" dirty="0">
                <a:solidFill>
                  <a:srgbClr val="22272B"/>
                </a:solidFill>
                <a:effectLst/>
                <a:latin typeface="PublicSans"/>
              </a:rPr>
              <a:t> activation function sets negative inputs to 0, it effectively "turns off" the neurons that are not contributing to the output</a:t>
            </a:r>
            <a:endParaRPr lang="en-AU" dirty="0">
              <a:solidFill>
                <a:srgbClr val="22272B"/>
              </a:solidFill>
              <a:latin typeface="PublicSans"/>
            </a:endParaRPr>
          </a:p>
          <a:p>
            <a:pPr algn="l"/>
            <a:endParaRPr lang="en-AU" b="0" i="0" dirty="0">
              <a:solidFill>
                <a:srgbClr val="22272B"/>
              </a:solidFill>
              <a:effectLst/>
              <a:latin typeface="PublicSans"/>
            </a:endParaRPr>
          </a:p>
          <a:p>
            <a:endParaRPr lang="en-US" dirty="0"/>
          </a:p>
        </p:txBody>
      </p:sp>
      <p:sp>
        <p:nvSpPr>
          <p:cNvPr id="3" name="Title 2">
            <a:extLst>
              <a:ext uri="{FF2B5EF4-FFF2-40B4-BE49-F238E27FC236}">
                <a16:creationId xmlns:a16="http://schemas.microsoft.com/office/drawing/2014/main" id="{02DF1D15-E909-E592-3AC3-A578321A5C37}"/>
              </a:ext>
            </a:extLst>
          </p:cNvPr>
          <p:cNvSpPr>
            <a:spLocks noGrp="1"/>
          </p:cNvSpPr>
          <p:nvPr>
            <p:ph type="title"/>
          </p:nvPr>
        </p:nvSpPr>
        <p:spPr>
          <a:xfrm>
            <a:off x="263352" y="116632"/>
            <a:ext cx="3744415" cy="1325563"/>
          </a:xfrm>
        </p:spPr>
        <p:txBody>
          <a:bodyPr>
            <a:normAutofit fontScale="90000"/>
          </a:bodyPr>
          <a:lstStyle/>
          <a:p>
            <a:r>
              <a:rPr lang="en-US" dirty="0"/>
              <a:t>Solution 1: </a:t>
            </a:r>
            <a:br>
              <a:rPr lang="en-US" dirty="0"/>
            </a:br>
            <a:r>
              <a:rPr lang="en-US" dirty="0"/>
              <a:t>Activation Function</a:t>
            </a:r>
          </a:p>
        </p:txBody>
      </p:sp>
    </p:spTree>
    <p:extLst>
      <p:ext uri="{BB962C8B-B14F-4D97-AF65-F5344CB8AC3E}">
        <p14:creationId xmlns:p14="http://schemas.microsoft.com/office/powerpoint/2010/main" val="3262434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EB4B3-D559-3644-12B6-96FF9AC67FD3}"/>
              </a:ext>
            </a:extLst>
          </p:cNvPr>
          <p:cNvSpPr>
            <a:spLocks noGrp="1"/>
          </p:cNvSpPr>
          <p:nvPr>
            <p:ph type="body" sz="quarter" idx="12"/>
          </p:nvPr>
        </p:nvSpPr>
        <p:spPr/>
        <p:txBody>
          <a:bodyPr/>
          <a:lstStyle/>
          <a:p>
            <a:pPr marL="342900" indent="-342900" algn="l">
              <a:buFont typeface="Arial" panose="020B0604020202020204" pitchFamily="34" charset="0"/>
              <a:buChar char="•"/>
            </a:pPr>
            <a:r>
              <a:rPr lang="en-AU" b="0" i="0" dirty="0">
                <a:solidFill>
                  <a:srgbClr val="22272B"/>
                </a:solidFill>
                <a:effectLst/>
                <a:latin typeface="PublicSans"/>
              </a:rPr>
              <a:t>One of the reasons that vanishing gradients occur is because the weights are initialised randomly </a:t>
            </a:r>
          </a:p>
          <a:p>
            <a:pPr marL="342900" indent="-342900" algn="l">
              <a:buFont typeface="Arial" panose="020B0604020202020204" pitchFamily="34" charset="0"/>
              <a:buChar char="•"/>
            </a:pPr>
            <a:r>
              <a:rPr lang="en-AU" b="0" i="0" dirty="0">
                <a:solidFill>
                  <a:srgbClr val="22272B"/>
                </a:solidFill>
                <a:effectLst/>
                <a:latin typeface="PublicSans"/>
              </a:rPr>
              <a:t>One of the ways that you can ensure that the weights stay close to one is by </a:t>
            </a:r>
            <a:r>
              <a:rPr lang="en-AU" b="0" i="0" dirty="0">
                <a:solidFill>
                  <a:srgbClr val="00B0F0"/>
                </a:solidFill>
                <a:effectLst/>
                <a:latin typeface="PublicSans"/>
              </a:rPr>
              <a:t>using initialisation techniques</a:t>
            </a:r>
            <a:endParaRPr lang="en-AU" dirty="0">
              <a:solidFill>
                <a:srgbClr val="00B0F0"/>
              </a:solidFill>
              <a:latin typeface="PublicSans"/>
            </a:endParaRPr>
          </a:p>
          <a:p>
            <a:pPr marL="342900" indent="-342900" algn="l">
              <a:buFont typeface="Arial" panose="020B0604020202020204" pitchFamily="34" charset="0"/>
              <a:buChar char="•"/>
            </a:pPr>
            <a:r>
              <a:rPr lang="en-AU" b="0" i="0" dirty="0">
                <a:solidFill>
                  <a:srgbClr val="22272B"/>
                </a:solidFill>
                <a:effectLst/>
                <a:latin typeface="PublicSans"/>
              </a:rPr>
              <a:t>These techniques, instead of taking random samples, sample weights from within certain parameters regarding the mean and standard deviation </a:t>
            </a:r>
          </a:p>
          <a:p>
            <a:pPr marL="342900" indent="-342900" algn="l">
              <a:buFont typeface="Arial" panose="020B0604020202020204" pitchFamily="34" charset="0"/>
              <a:buChar char="•"/>
            </a:pPr>
            <a:r>
              <a:rPr lang="en-AU" b="0" i="0" dirty="0">
                <a:solidFill>
                  <a:srgbClr val="22272B"/>
                </a:solidFill>
                <a:effectLst/>
                <a:latin typeface="PublicSans"/>
              </a:rPr>
              <a:t>By adjusting these factors appropriately, the range of the weights is restricted which makes it less likely that they will become too small or too large</a:t>
            </a:r>
          </a:p>
          <a:p>
            <a:pPr marL="342900" indent="-3429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7BCA0E2A-B44F-FBBB-86D6-4E9A6FF2ACC9}"/>
              </a:ext>
            </a:extLst>
          </p:cNvPr>
          <p:cNvSpPr>
            <a:spLocks noGrp="1"/>
          </p:cNvSpPr>
          <p:nvPr>
            <p:ph type="title"/>
          </p:nvPr>
        </p:nvSpPr>
        <p:spPr/>
        <p:txBody>
          <a:bodyPr>
            <a:normAutofit fontScale="90000"/>
          </a:bodyPr>
          <a:lstStyle/>
          <a:p>
            <a:r>
              <a:rPr lang="en-US" dirty="0"/>
              <a:t>Solution 2:</a:t>
            </a:r>
            <a:br>
              <a:rPr lang="en-US" dirty="0"/>
            </a:br>
            <a:r>
              <a:rPr lang="en-US" dirty="0"/>
              <a:t>Weight Initialisation</a:t>
            </a:r>
          </a:p>
        </p:txBody>
      </p:sp>
    </p:spTree>
    <p:extLst>
      <p:ext uri="{BB962C8B-B14F-4D97-AF65-F5344CB8AC3E}">
        <p14:creationId xmlns:p14="http://schemas.microsoft.com/office/powerpoint/2010/main" val="1134545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63C81F-8300-0360-5377-B2B4E5F1935F}"/>
              </a:ext>
            </a:extLst>
          </p:cNvPr>
          <p:cNvSpPr>
            <a:spLocks noGrp="1"/>
          </p:cNvSpPr>
          <p:nvPr>
            <p:ph type="body" sz="quarter" idx="12"/>
          </p:nvPr>
        </p:nvSpPr>
        <p:spPr/>
        <p:txBody>
          <a:bodyPr/>
          <a:lstStyle/>
          <a:p>
            <a:pPr marL="342900" indent="-342900" algn="l">
              <a:buFont typeface="Arial" panose="020B0604020202020204" pitchFamily="34" charset="0"/>
              <a:buChar char="•"/>
            </a:pPr>
            <a:r>
              <a:rPr lang="en-AU" b="0" i="0" dirty="0">
                <a:solidFill>
                  <a:srgbClr val="22272B"/>
                </a:solidFill>
                <a:effectLst/>
                <a:latin typeface="PublicSans"/>
              </a:rPr>
              <a:t>The last method for dealing with vanishing gradients that we will discuss here is </a:t>
            </a:r>
            <a:r>
              <a:rPr lang="en-AU" b="0" i="0" dirty="0">
                <a:solidFill>
                  <a:srgbClr val="00B0F0"/>
                </a:solidFill>
                <a:effectLst/>
                <a:latin typeface="PublicSans"/>
              </a:rPr>
              <a:t>gradient clipping</a:t>
            </a:r>
            <a:r>
              <a:rPr lang="en-AU" b="0" i="0" dirty="0">
                <a:solidFill>
                  <a:srgbClr val="22272B"/>
                </a:solidFill>
                <a:effectLst/>
                <a:latin typeface="PublicSans"/>
              </a:rPr>
              <a:t>, which is another straightforward technique </a:t>
            </a:r>
          </a:p>
          <a:p>
            <a:pPr marL="342900" indent="-342900" algn="l">
              <a:buFont typeface="Arial" panose="020B0604020202020204" pitchFamily="34" charset="0"/>
              <a:buChar char="•"/>
            </a:pPr>
            <a:r>
              <a:rPr lang="en-AU" b="0" i="0" dirty="0">
                <a:solidFill>
                  <a:srgbClr val="22272B"/>
                </a:solidFill>
                <a:effectLst/>
                <a:latin typeface="PublicSans"/>
              </a:rPr>
              <a:t>Gradient clipping simply means setting boundaries for what the expected gradient is likely to be </a:t>
            </a:r>
          </a:p>
          <a:p>
            <a:pPr marL="342900" indent="-342900" algn="l">
              <a:buFont typeface="Arial" panose="020B0604020202020204" pitchFamily="34" charset="0"/>
              <a:buChar char="•"/>
            </a:pPr>
            <a:r>
              <a:rPr lang="en-AU" b="0" i="0" dirty="0">
                <a:solidFill>
                  <a:srgbClr val="22272B"/>
                </a:solidFill>
                <a:effectLst/>
                <a:latin typeface="PublicSans"/>
              </a:rPr>
              <a:t>If the gradient that is produced falls outside those boundaries, then it is set either to the maximum upper limit (if it was too high) or the minimum lower limit (if it was too low)</a:t>
            </a:r>
          </a:p>
          <a:p>
            <a:pPr algn="l"/>
            <a:r>
              <a:rPr lang="en-AU" b="0" i="0" dirty="0">
                <a:solidFill>
                  <a:srgbClr val="22272B"/>
                </a:solidFill>
                <a:effectLst/>
                <a:latin typeface="PublicSans"/>
              </a:rPr>
              <a:t>In practice, the code that sets the bound for clipping a gradient will look something like this:</a:t>
            </a:r>
          </a:p>
          <a:p>
            <a:pPr algn="ctr"/>
            <a:r>
              <a:rPr lang="en-AU" b="1" i="0" dirty="0">
                <a:solidFill>
                  <a:srgbClr val="22272B"/>
                </a:solidFill>
                <a:effectLst/>
                <a:latin typeface="PublicSans"/>
              </a:rPr>
              <a:t>gradients = [(</a:t>
            </a:r>
            <a:r>
              <a:rPr lang="en-AU" b="1" i="0" dirty="0" err="1">
                <a:solidFill>
                  <a:srgbClr val="22272B"/>
                </a:solidFill>
                <a:effectLst/>
                <a:latin typeface="PublicSans"/>
              </a:rPr>
              <a:t>tf.clip_by_value</a:t>
            </a:r>
            <a:r>
              <a:rPr lang="en-AU" b="1" i="0" dirty="0">
                <a:solidFill>
                  <a:srgbClr val="22272B"/>
                </a:solidFill>
                <a:effectLst/>
                <a:latin typeface="PublicSans"/>
              </a:rPr>
              <a:t>(grad, </a:t>
            </a:r>
            <a:r>
              <a:rPr lang="en-AU" b="1" i="0" dirty="0" err="1">
                <a:solidFill>
                  <a:srgbClr val="22272B"/>
                </a:solidFill>
                <a:effectLst/>
                <a:latin typeface="PublicSans"/>
              </a:rPr>
              <a:t>clip_value_min</a:t>
            </a:r>
            <a:r>
              <a:rPr lang="en-AU" b="1" i="0" dirty="0">
                <a:solidFill>
                  <a:srgbClr val="22272B"/>
                </a:solidFill>
                <a:effectLst/>
                <a:latin typeface="PublicSans"/>
              </a:rPr>
              <a:t>=-1.0, </a:t>
            </a:r>
            <a:r>
              <a:rPr lang="en-AU" b="1" i="0" dirty="0" err="1">
                <a:solidFill>
                  <a:srgbClr val="22272B"/>
                </a:solidFill>
                <a:effectLst/>
                <a:latin typeface="PublicSans"/>
              </a:rPr>
              <a:t>clip_value_max</a:t>
            </a:r>
            <a:r>
              <a:rPr lang="en-AU" b="1" i="0" dirty="0">
                <a:solidFill>
                  <a:srgbClr val="22272B"/>
                </a:solidFill>
                <a:effectLst/>
                <a:latin typeface="PublicSans"/>
              </a:rPr>
              <a:t>=1.0))</a:t>
            </a:r>
            <a:endParaRPr lang="en-AU" b="0" i="0" dirty="0">
              <a:solidFill>
                <a:srgbClr val="22272B"/>
              </a:solidFill>
              <a:effectLst/>
              <a:latin typeface="PublicSans"/>
            </a:endParaRPr>
          </a:p>
          <a:p>
            <a:pPr algn="ctr"/>
            <a:r>
              <a:rPr lang="en-AU" b="1" i="0" dirty="0">
                <a:solidFill>
                  <a:srgbClr val="22272B"/>
                </a:solidFill>
                <a:effectLst/>
                <a:latin typeface="PublicSans"/>
              </a:rPr>
              <a:t>                 for grad in gradients]</a:t>
            </a:r>
            <a:endParaRPr lang="en-AU" b="0" i="0" dirty="0">
              <a:solidFill>
                <a:srgbClr val="22272B"/>
              </a:solidFill>
              <a:effectLst/>
              <a:latin typeface="PublicSans"/>
            </a:endParaRPr>
          </a:p>
          <a:p>
            <a:endParaRPr lang="en-US" dirty="0"/>
          </a:p>
        </p:txBody>
      </p:sp>
      <p:sp>
        <p:nvSpPr>
          <p:cNvPr id="3" name="Title 2">
            <a:extLst>
              <a:ext uri="{FF2B5EF4-FFF2-40B4-BE49-F238E27FC236}">
                <a16:creationId xmlns:a16="http://schemas.microsoft.com/office/drawing/2014/main" id="{FF21BCC7-1C28-DA24-D49B-D51B018A5C87}"/>
              </a:ext>
            </a:extLst>
          </p:cNvPr>
          <p:cNvSpPr>
            <a:spLocks noGrp="1"/>
          </p:cNvSpPr>
          <p:nvPr>
            <p:ph type="title"/>
          </p:nvPr>
        </p:nvSpPr>
        <p:spPr/>
        <p:txBody>
          <a:bodyPr>
            <a:normAutofit/>
          </a:bodyPr>
          <a:lstStyle/>
          <a:p>
            <a:r>
              <a:rPr lang="en-US" dirty="0"/>
              <a:t>Solution 3:</a:t>
            </a:r>
            <a:br>
              <a:rPr lang="en-US" dirty="0"/>
            </a:br>
            <a:r>
              <a:rPr lang="en-US" dirty="0"/>
              <a:t>Gradient Clipping</a:t>
            </a:r>
          </a:p>
        </p:txBody>
      </p:sp>
    </p:spTree>
    <p:extLst>
      <p:ext uri="{BB962C8B-B14F-4D97-AF65-F5344CB8AC3E}">
        <p14:creationId xmlns:p14="http://schemas.microsoft.com/office/powerpoint/2010/main" val="5820753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267BB2-6D37-3844-1B80-0DEC06E5EFF4}"/>
              </a:ext>
            </a:extLst>
          </p:cNvPr>
          <p:cNvSpPr>
            <a:spLocks noGrp="1"/>
          </p:cNvSpPr>
          <p:nvPr>
            <p:ph type="body" sz="quarter" idx="12"/>
          </p:nvPr>
        </p:nvSpPr>
        <p:spPr/>
        <p:txBody>
          <a:bodyPr/>
          <a:lstStyle/>
          <a:p>
            <a:pPr marL="342900" indent="-342900" algn="l">
              <a:buFont typeface="Arial" panose="020B0604020202020204" pitchFamily="34" charset="0"/>
              <a:buChar char="•"/>
            </a:pPr>
            <a:r>
              <a:rPr lang="en-AU" b="0" i="0" dirty="0">
                <a:solidFill>
                  <a:srgbClr val="22272B"/>
                </a:solidFill>
                <a:effectLst/>
                <a:latin typeface="PublicSans"/>
              </a:rPr>
              <a:t>There is yet another solution to the vanishing gradient problem which is also an integral part of RNNs and their memory function </a:t>
            </a:r>
          </a:p>
          <a:p>
            <a:pPr marL="342900" indent="-342900" algn="l">
              <a:buFont typeface="Arial" panose="020B0604020202020204" pitchFamily="34" charset="0"/>
              <a:buChar char="•"/>
            </a:pPr>
            <a:r>
              <a:rPr lang="en-AU" b="0" i="0" dirty="0">
                <a:solidFill>
                  <a:srgbClr val="22272B"/>
                </a:solidFill>
                <a:effectLst/>
                <a:latin typeface="PublicSans"/>
              </a:rPr>
              <a:t>For example, if a RNN comes across a long sentence, it quickly forgets the context which affects the network's performance (because it cannot remember what is at the start of the sentence)</a:t>
            </a:r>
          </a:p>
          <a:p>
            <a:pPr marL="342900" indent="-342900" algn="l">
              <a:buFont typeface="Arial" panose="020B0604020202020204" pitchFamily="34" charset="0"/>
              <a:buChar char="•"/>
            </a:pPr>
            <a:r>
              <a:rPr lang="en-AU" b="0" i="0" dirty="0">
                <a:solidFill>
                  <a:srgbClr val="22272B"/>
                </a:solidFill>
                <a:effectLst/>
                <a:latin typeface="PublicSans"/>
              </a:rPr>
              <a:t>LSTM allows RNNs to perform better by analysing the information in text or time series data and extending the network's memory</a:t>
            </a:r>
          </a:p>
          <a:p>
            <a:pPr marL="342900" indent="-342900" algn="l">
              <a:buFont typeface="Arial" panose="020B0604020202020204" pitchFamily="34" charset="0"/>
              <a:buChar char="•"/>
            </a:pPr>
            <a:r>
              <a:rPr lang="en-AU" b="0" i="0" dirty="0">
                <a:solidFill>
                  <a:srgbClr val="22272B"/>
                </a:solidFill>
                <a:effectLst/>
                <a:latin typeface="PublicSans"/>
              </a:rPr>
              <a:t>This is essential for the network to learn from its past experiences and make better predictions</a:t>
            </a:r>
          </a:p>
          <a:p>
            <a:pPr marL="342900" indent="-342900" algn="l">
              <a:buFont typeface="Arial" panose="020B0604020202020204" pitchFamily="34" charset="0"/>
              <a:buChar char="•"/>
            </a:pPr>
            <a:r>
              <a:rPr lang="en-AU" b="0" i="0" dirty="0">
                <a:solidFill>
                  <a:srgbClr val="22272B"/>
                </a:solidFill>
                <a:effectLst/>
                <a:latin typeface="PublicSans"/>
              </a:rPr>
              <a:t>It also acts as a foundational aspect of the layers in RNNs, since it defines the weights of the data being used</a:t>
            </a:r>
          </a:p>
          <a:p>
            <a:endParaRPr lang="en-US" dirty="0"/>
          </a:p>
        </p:txBody>
      </p:sp>
      <p:sp>
        <p:nvSpPr>
          <p:cNvPr id="3" name="Title 2">
            <a:extLst>
              <a:ext uri="{FF2B5EF4-FFF2-40B4-BE49-F238E27FC236}">
                <a16:creationId xmlns:a16="http://schemas.microsoft.com/office/drawing/2014/main" id="{EF8EB093-F2C7-DD29-2C70-51153DC922D7}"/>
              </a:ext>
            </a:extLst>
          </p:cNvPr>
          <p:cNvSpPr>
            <a:spLocks noGrp="1"/>
          </p:cNvSpPr>
          <p:nvPr>
            <p:ph type="title"/>
          </p:nvPr>
        </p:nvSpPr>
        <p:spPr>
          <a:xfrm>
            <a:off x="263352" y="260648"/>
            <a:ext cx="3744415" cy="1325563"/>
          </a:xfrm>
        </p:spPr>
        <p:txBody>
          <a:bodyPr>
            <a:normAutofit fontScale="90000"/>
          </a:bodyPr>
          <a:lstStyle/>
          <a:p>
            <a:r>
              <a:rPr lang="en-US" dirty="0"/>
              <a:t>Solution 4:</a:t>
            </a:r>
            <a:br>
              <a:rPr lang="en-US" dirty="0"/>
            </a:br>
            <a:r>
              <a:rPr lang="en-US" dirty="0"/>
              <a:t>Long Short-Term Memory</a:t>
            </a:r>
          </a:p>
        </p:txBody>
      </p:sp>
    </p:spTree>
    <p:extLst>
      <p:ext uri="{BB962C8B-B14F-4D97-AF65-F5344CB8AC3E}">
        <p14:creationId xmlns:p14="http://schemas.microsoft.com/office/powerpoint/2010/main" val="769998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57FAFC-82BD-761D-899B-A28B884583C6}"/>
              </a:ext>
            </a:extLst>
          </p:cNvPr>
          <p:cNvSpPr>
            <a:spLocks noGrp="1"/>
          </p:cNvSpPr>
          <p:nvPr>
            <p:ph type="body" sz="quarter" idx="12"/>
          </p:nvPr>
        </p:nvSpPr>
        <p:spPr/>
        <p:txBody>
          <a:bodyPr/>
          <a:lstStyle/>
          <a:p>
            <a:pPr marL="342900" indent="-342900">
              <a:buFont typeface="Arial" panose="020B0604020202020204" pitchFamily="34" charset="0"/>
              <a:buChar char="•"/>
            </a:pPr>
            <a:r>
              <a:rPr lang="en-US" dirty="0"/>
              <a:t>A type of RNN to overcome vanishing gradient problem</a:t>
            </a:r>
          </a:p>
          <a:p>
            <a:pPr marL="342900" indent="-342900">
              <a:buFont typeface="Arial" panose="020B0604020202020204" pitchFamily="34" charset="0"/>
              <a:buChar char="•"/>
            </a:pPr>
            <a:r>
              <a:rPr lang="en-US" dirty="0"/>
              <a:t>Components of a LSTM</a:t>
            </a:r>
          </a:p>
          <a:p>
            <a:pPr marL="800077" lvl="1" indent="-342900">
              <a:buFont typeface="Arial" panose="020B0604020202020204" pitchFamily="34" charset="0"/>
              <a:buChar char="•"/>
            </a:pPr>
            <a:r>
              <a:rPr lang="en-US" dirty="0"/>
              <a:t>Cell State</a:t>
            </a:r>
          </a:p>
          <a:p>
            <a:pPr marL="800077" lvl="1" indent="-342900">
              <a:buFont typeface="Arial" panose="020B0604020202020204" pitchFamily="34" charset="0"/>
              <a:buChar char="•"/>
            </a:pPr>
            <a:r>
              <a:rPr lang="en-US" dirty="0"/>
              <a:t>Gates</a:t>
            </a:r>
          </a:p>
          <a:p>
            <a:pPr marL="1485843" lvl="2" indent="-342900"/>
            <a:r>
              <a:rPr lang="en-US" sz="2000" dirty="0"/>
              <a:t>Forget Gate</a:t>
            </a:r>
          </a:p>
          <a:p>
            <a:pPr marL="1485843" lvl="2" indent="-342900"/>
            <a:r>
              <a:rPr lang="en-US" sz="2000" dirty="0"/>
              <a:t>Input Gate</a:t>
            </a:r>
          </a:p>
          <a:p>
            <a:pPr marL="1485843" lvl="2" indent="-342900"/>
            <a:r>
              <a:rPr lang="en-US" sz="2000" dirty="0"/>
              <a:t>Output Gate</a:t>
            </a:r>
          </a:p>
          <a:p>
            <a:pPr marL="1485843" lvl="2" indent="-342900"/>
            <a:endParaRPr lang="en-US" dirty="0"/>
          </a:p>
          <a:p>
            <a:pPr marL="342900" indent="-3429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EC16E02A-B705-A3EC-EFB9-66E7FCBE9A78}"/>
              </a:ext>
            </a:extLst>
          </p:cNvPr>
          <p:cNvSpPr>
            <a:spLocks noGrp="1"/>
          </p:cNvSpPr>
          <p:nvPr>
            <p:ph type="title"/>
          </p:nvPr>
        </p:nvSpPr>
        <p:spPr/>
        <p:txBody>
          <a:bodyPr/>
          <a:lstStyle/>
          <a:p>
            <a:r>
              <a:rPr lang="en-US" dirty="0"/>
              <a:t>What is LSTM?</a:t>
            </a:r>
          </a:p>
        </p:txBody>
      </p:sp>
    </p:spTree>
    <p:extLst>
      <p:ext uri="{BB962C8B-B14F-4D97-AF65-F5344CB8AC3E}">
        <p14:creationId xmlns:p14="http://schemas.microsoft.com/office/powerpoint/2010/main" val="1898613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832108-CC11-84A1-C407-B1AFB132073A}"/>
              </a:ext>
            </a:extLst>
          </p:cNvPr>
          <p:cNvSpPr>
            <a:spLocks noGrp="1"/>
          </p:cNvSpPr>
          <p:nvPr>
            <p:ph type="title"/>
          </p:nvPr>
        </p:nvSpPr>
        <p:spPr/>
        <p:txBody>
          <a:bodyPr/>
          <a:lstStyle/>
          <a:p>
            <a:r>
              <a:rPr lang="en-US" dirty="0"/>
              <a:t>What is LSTM?</a:t>
            </a:r>
          </a:p>
        </p:txBody>
      </p:sp>
      <p:pic>
        <p:nvPicPr>
          <p:cNvPr id="4" name="Online Media 3" descr="What is LSTM (Long Short Term Memory)?">
            <a:hlinkClick r:id="" action="ppaction://media"/>
            <a:extLst>
              <a:ext uri="{FF2B5EF4-FFF2-40B4-BE49-F238E27FC236}">
                <a16:creationId xmlns:a16="http://schemas.microsoft.com/office/drawing/2014/main" id="{C9AE5D29-A231-DAF7-04F9-AF6C7E54ACC5}"/>
              </a:ext>
            </a:extLst>
          </p:cNvPr>
          <p:cNvPicPr>
            <a:picLocks noRot="1" noChangeAspect="1"/>
          </p:cNvPicPr>
          <p:nvPr>
            <a:videoFile r:link="rId1"/>
          </p:nvPr>
        </p:nvPicPr>
        <p:blipFill>
          <a:blip r:embed="rId3"/>
          <a:stretch>
            <a:fillRect/>
          </a:stretch>
        </p:blipFill>
        <p:spPr>
          <a:xfrm>
            <a:off x="4583832" y="1323176"/>
            <a:ext cx="6754733" cy="3816424"/>
          </a:xfrm>
          <a:prstGeom prst="rect">
            <a:avLst/>
          </a:prstGeom>
        </p:spPr>
      </p:pic>
    </p:spTree>
    <p:extLst>
      <p:ext uri="{BB962C8B-B14F-4D97-AF65-F5344CB8AC3E}">
        <p14:creationId xmlns:p14="http://schemas.microsoft.com/office/powerpoint/2010/main" val="3748798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3330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A5C139-D6AD-212C-4B80-97AA830DF78A}"/>
              </a:ext>
            </a:extLst>
          </p:cNvPr>
          <p:cNvSpPr>
            <a:spLocks noGrp="1"/>
          </p:cNvSpPr>
          <p:nvPr>
            <p:ph type="body" sz="quarter" idx="12"/>
          </p:nvPr>
        </p:nvSpPr>
        <p:spPr/>
        <p:txBody>
          <a:bodyPr/>
          <a:lstStyle/>
          <a:p>
            <a:pPr marL="342900" indent="-342900" algn="l">
              <a:buFont typeface="Arial" panose="020B0604020202020204" pitchFamily="34" charset="0"/>
              <a:buChar char="•"/>
            </a:pPr>
            <a:r>
              <a:rPr lang="en-AU" sz="1500" b="0" i="0" dirty="0">
                <a:solidFill>
                  <a:srgbClr val="22272B"/>
                </a:solidFill>
                <a:effectLst/>
                <a:latin typeface="PublicSans"/>
              </a:rPr>
              <a:t>Due to their enhanced memory, LSTM algorithms are often used as they perform better than basic RNN when needing to hold information for a longer period of time</a:t>
            </a:r>
            <a:endParaRPr lang="en-AU" b="0" i="0" dirty="0">
              <a:solidFill>
                <a:srgbClr val="22272B"/>
              </a:solidFill>
              <a:effectLst/>
              <a:latin typeface="PublicSans"/>
            </a:endParaRPr>
          </a:p>
          <a:p>
            <a:pPr marL="800077" lvl="1" indent="-342900">
              <a:buFont typeface="Arial" panose="020B0604020202020204" pitchFamily="34" charset="0"/>
              <a:buChar char="•"/>
            </a:pPr>
            <a:endParaRPr lang="en-AU" b="0" i="0" dirty="0">
              <a:solidFill>
                <a:srgbClr val="22272B"/>
              </a:solidFill>
              <a:effectLst/>
              <a:latin typeface="PublicSans"/>
            </a:endParaRPr>
          </a:p>
          <a:p>
            <a:pPr marL="342900" indent="-342900" algn="l">
              <a:buFont typeface="Arial" panose="020B0604020202020204" pitchFamily="34" charset="0"/>
              <a:buChar char="•"/>
            </a:pPr>
            <a:endParaRPr lang="en-AU" b="0" i="0" dirty="0">
              <a:solidFill>
                <a:srgbClr val="22272B"/>
              </a:solidFill>
              <a:effectLst/>
              <a:latin typeface="PublicSans"/>
            </a:endParaRPr>
          </a:p>
          <a:p>
            <a:br>
              <a:rPr lang="en-AU" dirty="0"/>
            </a:br>
            <a:endParaRPr lang="en-US" dirty="0"/>
          </a:p>
        </p:txBody>
      </p:sp>
      <p:sp>
        <p:nvSpPr>
          <p:cNvPr id="3" name="Title 2">
            <a:extLst>
              <a:ext uri="{FF2B5EF4-FFF2-40B4-BE49-F238E27FC236}">
                <a16:creationId xmlns:a16="http://schemas.microsoft.com/office/drawing/2014/main" id="{B32E644B-0C21-F4A6-B7D0-BBA456F13880}"/>
              </a:ext>
            </a:extLst>
          </p:cNvPr>
          <p:cNvSpPr>
            <a:spLocks noGrp="1"/>
          </p:cNvSpPr>
          <p:nvPr>
            <p:ph type="title"/>
          </p:nvPr>
        </p:nvSpPr>
        <p:spPr/>
        <p:txBody>
          <a:bodyPr/>
          <a:lstStyle/>
          <a:p>
            <a:r>
              <a:rPr lang="en-US" dirty="0"/>
              <a:t>Applications of LSTM</a:t>
            </a:r>
          </a:p>
        </p:txBody>
      </p:sp>
      <p:pic>
        <p:nvPicPr>
          <p:cNvPr id="5" name="Picture 4" descr="Graphical user interface, text&#10;&#10;Description automatically generated">
            <a:extLst>
              <a:ext uri="{FF2B5EF4-FFF2-40B4-BE49-F238E27FC236}">
                <a16:creationId xmlns:a16="http://schemas.microsoft.com/office/drawing/2014/main" id="{35766FD0-DFD5-61B2-276C-5021C7A559BD}"/>
              </a:ext>
            </a:extLst>
          </p:cNvPr>
          <p:cNvPicPr>
            <a:picLocks noChangeAspect="1"/>
          </p:cNvPicPr>
          <p:nvPr/>
        </p:nvPicPr>
        <p:blipFill>
          <a:blip r:embed="rId2"/>
          <a:stretch>
            <a:fillRect/>
          </a:stretch>
        </p:blipFill>
        <p:spPr>
          <a:xfrm>
            <a:off x="4343946" y="1044549"/>
            <a:ext cx="6794500" cy="1854200"/>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6D0B7F69-48BF-B790-6CE1-D3D87377166F}"/>
              </a:ext>
            </a:extLst>
          </p:cNvPr>
          <p:cNvPicPr>
            <a:picLocks noChangeAspect="1"/>
          </p:cNvPicPr>
          <p:nvPr/>
        </p:nvPicPr>
        <p:blipFill>
          <a:blip r:embed="rId3"/>
          <a:stretch>
            <a:fillRect/>
          </a:stretch>
        </p:blipFill>
        <p:spPr>
          <a:xfrm>
            <a:off x="4333238" y="2766093"/>
            <a:ext cx="6794500" cy="1689100"/>
          </a:xfrm>
          <a:prstGeom prst="rect">
            <a:avLst/>
          </a:prstGeom>
        </p:spPr>
      </p:pic>
      <p:pic>
        <p:nvPicPr>
          <p:cNvPr id="9" name="Picture 8" descr="Graphical user interface, text, application, Word&#10;&#10;Description automatically generated">
            <a:extLst>
              <a:ext uri="{FF2B5EF4-FFF2-40B4-BE49-F238E27FC236}">
                <a16:creationId xmlns:a16="http://schemas.microsoft.com/office/drawing/2014/main" id="{3D1AA498-80D3-73D0-71A8-F04072B34D96}"/>
              </a:ext>
            </a:extLst>
          </p:cNvPr>
          <p:cNvPicPr>
            <a:picLocks noChangeAspect="1"/>
          </p:cNvPicPr>
          <p:nvPr/>
        </p:nvPicPr>
        <p:blipFill>
          <a:blip r:embed="rId4"/>
          <a:stretch>
            <a:fillRect/>
          </a:stretch>
        </p:blipFill>
        <p:spPr>
          <a:xfrm>
            <a:off x="4358824" y="4266125"/>
            <a:ext cx="6794500" cy="2044700"/>
          </a:xfrm>
          <a:prstGeom prst="rect">
            <a:avLst/>
          </a:prstGeom>
        </p:spPr>
      </p:pic>
    </p:spTree>
    <p:extLst>
      <p:ext uri="{BB962C8B-B14F-4D97-AF65-F5344CB8AC3E}">
        <p14:creationId xmlns:p14="http://schemas.microsoft.com/office/powerpoint/2010/main" val="1446939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E3AE63-E6F1-ED8D-10EF-565AC73ACA7A}"/>
              </a:ext>
            </a:extLst>
          </p:cNvPr>
          <p:cNvSpPr>
            <a:spLocks noGrp="1"/>
          </p:cNvSpPr>
          <p:nvPr>
            <p:ph type="body" sz="quarter" idx="12"/>
          </p:nvPr>
        </p:nvSpPr>
        <p:spPr/>
        <p:txBody>
          <a:bodyPr/>
          <a:lstStyle/>
          <a:p>
            <a:pPr marL="342900" indent="-342900">
              <a:buFont typeface="Arial" panose="020B0604020202020204" pitchFamily="34" charset="0"/>
              <a:buChar char="•"/>
            </a:pPr>
            <a:r>
              <a:rPr lang="en-US" dirty="0"/>
              <a:t>Boltzmann Machines</a:t>
            </a:r>
          </a:p>
          <a:p>
            <a:pPr marL="342900" indent="-342900">
              <a:buFont typeface="Arial" panose="020B0604020202020204" pitchFamily="34" charset="0"/>
              <a:buChar char="•"/>
            </a:pPr>
            <a:r>
              <a:rPr lang="en-US" dirty="0"/>
              <a:t>Restricted Boltzmann Machines</a:t>
            </a:r>
          </a:p>
          <a:p>
            <a:pPr marL="342900" indent="-342900">
              <a:buFont typeface="Arial" panose="020B0604020202020204" pitchFamily="34" charset="0"/>
              <a:buChar char="•"/>
            </a:pPr>
            <a:r>
              <a:rPr lang="en-US" dirty="0"/>
              <a:t>Deep Belief Networks</a:t>
            </a:r>
          </a:p>
          <a:p>
            <a:pPr marL="342900" indent="-342900">
              <a:buFont typeface="Arial" panose="020B0604020202020204" pitchFamily="34" charset="0"/>
              <a:buChar char="•"/>
            </a:pPr>
            <a:r>
              <a:rPr lang="en-US" dirty="0"/>
              <a:t>Applications</a:t>
            </a:r>
          </a:p>
          <a:p>
            <a:pPr marL="342900" indent="-3429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45EF67E2-9AB3-7637-DAC8-1FA316563745}"/>
              </a:ext>
            </a:extLst>
          </p:cNvPr>
          <p:cNvSpPr>
            <a:spLocks noGrp="1"/>
          </p:cNvSpPr>
          <p:nvPr>
            <p:ph type="title"/>
          </p:nvPr>
        </p:nvSpPr>
        <p:spPr/>
        <p:txBody>
          <a:bodyPr/>
          <a:lstStyle/>
          <a:p>
            <a:r>
              <a:rPr lang="en-US" dirty="0"/>
              <a:t>Week 5</a:t>
            </a:r>
          </a:p>
        </p:txBody>
      </p:sp>
      <p:pic>
        <p:nvPicPr>
          <p:cNvPr id="3074" name="Picture 2" descr="10,023 Next Week Images, Stock Photos &amp; Vectors | Shutterstock">
            <a:extLst>
              <a:ext uri="{FF2B5EF4-FFF2-40B4-BE49-F238E27FC236}">
                <a16:creationId xmlns:a16="http://schemas.microsoft.com/office/drawing/2014/main" id="{A7B2E979-6F6C-4FF9-CF0B-763894D0C9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501"/>
          <a:stretch/>
        </p:blipFill>
        <p:spPr bwMode="auto">
          <a:xfrm>
            <a:off x="6240016" y="2204864"/>
            <a:ext cx="3302000" cy="3218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090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E8C89F-53CE-9872-1990-462F577CD86F}"/>
              </a:ext>
            </a:extLst>
          </p:cNvPr>
          <p:cNvSpPr>
            <a:spLocks noGrp="1"/>
          </p:cNvSpPr>
          <p:nvPr>
            <p:ph type="body" sz="quarter" idx="12"/>
          </p:nvPr>
        </p:nvSpPr>
        <p:spPr/>
        <p:txBody>
          <a:bodyPr>
            <a:normAutofit/>
          </a:bodyPr>
          <a:lstStyle/>
          <a:p>
            <a:pPr marL="342900" indent="-342900">
              <a:buFont typeface="Arial" panose="020B0604020202020204" pitchFamily="34" charset="0"/>
              <a:buChar char="•"/>
            </a:pPr>
            <a:r>
              <a:rPr lang="en-US" dirty="0"/>
              <a:t>RNNs are </a:t>
            </a:r>
            <a:r>
              <a:rPr lang="en-US" dirty="0">
                <a:solidFill>
                  <a:srgbClr val="00B0F0"/>
                </a:solidFill>
              </a:rPr>
              <a:t>derived from feedforward netw</a:t>
            </a:r>
            <a:r>
              <a:rPr lang="en-US" b="1" dirty="0">
                <a:solidFill>
                  <a:srgbClr val="00B0F0"/>
                </a:solidFill>
              </a:rPr>
              <a:t>orks</a:t>
            </a:r>
            <a:r>
              <a:rPr lang="en-US" dirty="0"/>
              <a:t>, used to process sequential or temporal data, such as sentences, audio or time series data</a:t>
            </a:r>
          </a:p>
          <a:p>
            <a:endParaRPr lang="en-US" b="1" dirty="0">
              <a:solidFill>
                <a:srgbClr val="00B0F0"/>
              </a:solidFill>
            </a:endParaRPr>
          </a:p>
          <a:p>
            <a:pPr marL="342900" indent="-342900">
              <a:buFont typeface="Arial" panose="020B0604020202020204" pitchFamily="34" charset="0"/>
              <a:buChar char="•"/>
            </a:pPr>
            <a:r>
              <a:rPr lang="en-US" dirty="0"/>
              <a:t>RNNs find applications in </a:t>
            </a:r>
            <a:r>
              <a:rPr lang="en-US" dirty="0">
                <a:solidFill>
                  <a:srgbClr val="00B0F0"/>
                </a:solidFill>
              </a:rPr>
              <a:t>Natural Language Processing (NLP)</a:t>
            </a:r>
            <a:r>
              <a:rPr lang="en-US" b="1" dirty="0">
                <a:solidFill>
                  <a:srgbClr val="00B0F0"/>
                </a:solidFill>
              </a:rPr>
              <a:t> </a:t>
            </a:r>
            <a:r>
              <a:rPr lang="en-US" dirty="0"/>
              <a:t>problems, such as</a:t>
            </a:r>
          </a:p>
          <a:p>
            <a:pPr marL="800077" lvl="1" indent="-342900">
              <a:buFont typeface="Arial" panose="020B0604020202020204" pitchFamily="34" charset="0"/>
              <a:buChar char="•"/>
            </a:pPr>
            <a:r>
              <a:rPr lang="en-US" dirty="0"/>
              <a:t>Translating one language to another</a:t>
            </a:r>
          </a:p>
          <a:p>
            <a:pPr marL="800077" lvl="1" indent="-342900">
              <a:buFont typeface="Arial" panose="020B0604020202020204" pitchFamily="34" charset="0"/>
              <a:buChar char="•"/>
            </a:pPr>
            <a:r>
              <a:rPr lang="en-US" dirty="0"/>
              <a:t>Captioning images</a:t>
            </a:r>
          </a:p>
          <a:p>
            <a:pPr marL="800077" lvl="1" indent="-342900">
              <a:buFont typeface="Arial" panose="020B0604020202020204" pitchFamily="34" charset="0"/>
              <a:buChar char="•"/>
            </a:pPr>
            <a:r>
              <a:rPr lang="en-US" dirty="0"/>
              <a:t>Recognising speech</a:t>
            </a:r>
          </a:p>
          <a:p>
            <a:pPr marL="800077" lvl="1" indent="-342900">
              <a:buFont typeface="Arial" panose="020B0604020202020204" pitchFamily="34" charset="0"/>
              <a:buChar char="•"/>
            </a:pPr>
            <a:r>
              <a:rPr lang="en-US" dirty="0"/>
              <a:t>Processing natural language</a:t>
            </a:r>
          </a:p>
          <a:p>
            <a:pPr lvl="1"/>
            <a:endParaRPr lang="en-US" dirty="0"/>
          </a:p>
          <a:p>
            <a:pPr marL="342900" indent="-342900">
              <a:buFont typeface="Arial" panose="020B0604020202020204" pitchFamily="34" charset="0"/>
              <a:buChar char="•"/>
            </a:pPr>
            <a:r>
              <a:rPr lang="en-US" dirty="0"/>
              <a:t>Real-life use cases include voice assistants like </a:t>
            </a:r>
            <a:r>
              <a:rPr lang="en-US" dirty="0">
                <a:solidFill>
                  <a:srgbClr val="00B0F0"/>
                </a:solidFill>
              </a:rPr>
              <a:t>Alexa</a:t>
            </a:r>
            <a:r>
              <a:rPr lang="en-US" dirty="0"/>
              <a:t>, </a:t>
            </a:r>
            <a:r>
              <a:rPr lang="en-US" dirty="0">
                <a:solidFill>
                  <a:srgbClr val="00B0F0"/>
                </a:solidFill>
              </a:rPr>
              <a:t>Siri</a:t>
            </a:r>
            <a:r>
              <a:rPr lang="en-US" dirty="0"/>
              <a:t> and </a:t>
            </a:r>
            <a:r>
              <a:rPr lang="en-US" dirty="0">
                <a:solidFill>
                  <a:srgbClr val="00B0F0"/>
                </a:solidFill>
              </a:rPr>
              <a:t>Google Translate</a:t>
            </a:r>
          </a:p>
        </p:txBody>
      </p:sp>
      <p:sp>
        <p:nvSpPr>
          <p:cNvPr id="3" name="Title 2">
            <a:extLst>
              <a:ext uri="{FF2B5EF4-FFF2-40B4-BE49-F238E27FC236}">
                <a16:creationId xmlns:a16="http://schemas.microsoft.com/office/drawing/2014/main" id="{4DE676FE-25BE-D4A8-6BF5-9250A904462B}"/>
              </a:ext>
            </a:extLst>
          </p:cNvPr>
          <p:cNvSpPr>
            <a:spLocks noGrp="1"/>
          </p:cNvSpPr>
          <p:nvPr>
            <p:ph type="title"/>
          </p:nvPr>
        </p:nvSpPr>
        <p:spPr>
          <a:xfrm>
            <a:off x="263352" y="188640"/>
            <a:ext cx="3744415" cy="1325563"/>
          </a:xfrm>
        </p:spPr>
        <p:txBody>
          <a:bodyPr>
            <a:normAutofit/>
          </a:bodyPr>
          <a:lstStyle/>
          <a:p>
            <a:r>
              <a:rPr lang="en-US" dirty="0"/>
              <a:t>Recurrent Neural Networks (RNNs)</a:t>
            </a:r>
          </a:p>
        </p:txBody>
      </p:sp>
    </p:spTree>
    <p:extLst>
      <p:ext uri="{BB962C8B-B14F-4D97-AF65-F5344CB8AC3E}">
        <p14:creationId xmlns:p14="http://schemas.microsoft.com/office/powerpoint/2010/main" val="3819915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Rectangle 206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8B03A72-2BEB-CB40-F140-AC87DF8659C5}"/>
              </a:ext>
            </a:extLst>
          </p:cNvPr>
          <p:cNvSpPr>
            <a:spLocks noGrp="1"/>
          </p:cNvSpPr>
          <p:nvPr>
            <p:ph type="title"/>
          </p:nvPr>
        </p:nvSpPr>
        <p:spPr>
          <a:xfrm>
            <a:off x="699713" y="248038"/>
            <a:ext cx="7063721" cy="1159200"/>
          </a:xfrm>
        </p:spPr>
        <p:txBody>
          <a:bodyPr vert="horz" lIns="91440" tIns="45720" rIns="91440" bIns="45720" rtlCol="0" anchor="ctr">
            <a:normAutofit/>
          </a:bodyPr>
          <a:lstStyle/>
          <a:p>
            <a:pPr defTabSz="914400"/>
            <a:r>
              <a:rPr lang="en-US" sz="4000" kern="1200">
                <a:solidFill>
                  <a:srgbClr val="FFFFFF"/>
                </a:solidFill>
                <a:latin typeface="+mj-lt"/>
                <a:ea typeface="+mj-ea"/>
                <a:cs typeface="+mj-cs"/>
              </a:rPr>
              <a:t>RNN vs Feedforward Network</a:t>
            </a:r>
          </a:p>
        </p:txBody>
      </p:sp>
      <p:pic>
        <p:nvPicPr>
          <p:cNvPr id="2050" name="Picture 2" descr="What is difference between feed forward neural network and LSTM? - Data  Science Stack Exchange">
            <a:extLst>
              <a:ext uri="{FF2B5EF4-FFF2-40B4-BE49-F238E27FC236}">
                <a16:creationId xmlns:a16="http://schemas.microsoft.com/office/drawing/2014/main" id="{F6DC4652-AEAA-7D6C-E2DC-2D9EF74ED96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06142" y="1966293"/>
            <a:ext cx="9179715" cy="4452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179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7ADFCD15-BA04-313F-CC59-FEB6F9A53750}"/>
              </a:ext>
            </a:extLst>
          </p:cNvPr>
          <p:cNvSpPr>
            <a:spLocks noGrp="1"/>
          </p:cNvSpPr>
          <p:nvPr>
            <p:ph type="title"/>
          </p:nvPr>
        </p:nvSpPr>
        <p:spPr>
          <a:xfrm>
            <a:off x="838200" y="184805"/>
            <a:ext cx="10515600" cy="1505883"/>
          </a:xfrm>
        </p:spPr>
        <p:txBody>
          <a:bodyPr vert="horz" lIns="91440" tIns="45720" rIns="91440" bIns="45720" rtlCol="0" anchor="ctr">
            <a:normAutofit/>
          </a:bodyPr>
          <a:lstStyle/>
          <a:p>
            <a:pPr defTabSz="914400"/>
            <a:r>
              <a:rPr lang="en-US" sz="5200" kern="1200">
                <a:solidFill>
                  <a:schemeClr val="tx1"/>
                </a:solidFill>
                <a:latin typeface="+mj-lt"/>
                <a:ea typeface="+mj-ea"/>
                <a:cs typeface="+mj-cs"/>
              </a:rPr>
              <a:t>RNNs</a:t>
            </a:r>
          </a:p>
        </p:txBody>
      </p:sp>
      <p:pic>
        <p:nvPicPr>
          <p:cNvPr id="1026" name="Picture 2" descr="Implementation of RNN, LSTM, and GRU | by Chandra Churh Chatterjee |  Towards Data Science">
            <a:extLst>
              <a:ext uri="{FF2B5EF4-FFF2-40B4-BE49-F238E27FC236}">
                <a16:creationId xmlns:a16="http://schemas.microsoft.com/office/drawing/2014/main" id="{49D3BEE7-AF01-D494-6F7A-146E594FDC0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49617" y="1556792"/>
            <a:ext cx="10289717" cy="4450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890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771EC5-7E60-51A8-5086-25840C6F468D}"/>
              </a:ext>
            </a:extLst>
          </p:cNvPr>
          <p:cNvSpPr>
            <a:spLocks noGrp="1"/>
          </p:cNvSpPr>
          <p:nvPr>
            <p:ph type="body" sz="quarter" idx="12"/>
          </p:nvPr>
        </p:nvSpPr>
        <p:spPr/>
        <p:txBody>
          <a:bodyPr/>
          <a:lstStyle/>
          <a:p>
            <a:pPr marL="800077" lvl="1" indent="-342900">
              <a:buFont typeface="Arial" panose="020B0604020202020204" pitchFamily="34" charset="0"/>
              <a:buChar char="•"/>
            </a:pPr>
            <a:endParaRPr lang="en-US" dirty="0"/>
          </a:p>
          <a:p>
            <a:pPr marL="800077" lvl="1" indent="-342900">
              <a:buFont typeface="Arial" panose="020B0604020202020204" pitchFamily="34" charset="0"/>
              <a:buChar char="•"/>
            </a:pPr>
            <a:endParaRPr lang="en-US" dirty="0"/>
          </a:p>
          <a:p>
            <a:pPr marL="800077" lvl="1" indent="-342900">
              <a:buFont typeface="Arial" panose="020B0604020202020204" pitchFamily="34" charset="0"/>
              <a:buChar char="•"/>
            </a:pPr>
            <a:endParaRPr lang="en-US" dirty="0"/>
          </a:p>
          <a:p>
            <a:pPr lvl="1"/>
            <a:endParaRPr lang="en-US" dirty="0"/>
          </a:p>
          <a:p>
            <a:pPr marL="800077" lvl="1" indent="-3429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08CFA4F9-24B6-2874-5BE4-8612942336AE}"/>
              </a:ext>
            </a:extLst>
          </p:cNvPr>
          <p:cNvSpPr>
            <a:spLocks noGrp="1"/>
          </p:cNvSpPr>
          <p:nvPr>
            <p:ph type="title"/>
          </p:nvPr>
        </p:nvSpPr>
        <p:spPr/>
        <p:txBody>
          <a:bodyPr/>
          <a:lstStyle/>
          <a:p>
            <a:r>
              <a:rPr lang="en-US" dirty="0"/>
              <a:t>What is RNN?</a:t>
            </a:r>
          </a:p>
        </p:txBody>
      </p:sp>
      <p:sp>
        <p:nvSpPr>
          <p:cNvPr id="4" name="Text Placeholder 1">
            <a:extLst>
              <a:ext uri="{FF2B5EF4-FFF2-40B4-BE49-F238E27FC236}">
                <a16:creationId xmlns:a16="http://schemas.microsoft.com/office/drawing/2014/main" id="{84119569-F658-D07B-D6E8-3FDE2DA38D5E}"/>
              </a:ext>
            </a:extLst>
          </p:cNvPr>
          <p:cNvSpPr txBox="1">
            <a:spLocks/>
          </p:cNvSpPr>
          <p:nvPr/>
        </p:nvSpPr>
        <p:spPr>
          <a:xfrm>
            <a:off x="4664224" y="485055"/>
            <a:ext cx="6267128" cy="5789101"/>
          </a:xfrm>
          <a:prstGeom prst="rect">
            <a:avLst/>
          </a:prstGeom>
        </p:spPr>
        <p:txBody>
          <a:bodyPr vert="horz" lIns="91440" tIns="45720" rIns="91440" bIns="45720" rtlCol="0">
            <a:normAutofit/>
          </a:bodyPr>
          <a:lstStyle>
            <a:lvl1pPr marL="0" indent="0" algn="l" defTabSz="914355" rtl="0" eaLnBrk="1" latinLnBrk="0" hangingPunct="1">
              <a:lnSpc>
                <a:spcPct val="90000"/>
              </a:lnSpc>
              <a:spcBef>
                <a:spcPts val="1000"/>
              </a:spcBef>
              <a:buFont typeface="Arial" panose="020B0604020202020204" pitchFamily="34" charset="0"/>
              <a:buNone/>
              <a:defRPr sz="2000" b="0" i="0" kern="1200">
                <a:solidFill>
                  <a:schemeClr val="tx1"/>
                </a:solidFill>
                <a:latin typeface="Public Sans Light" pitchFamily="2" charset="77"/>
                <a:ea typeface="+mn-ea"/>
                <a:cs typeface="+mn-cs"/>
              </a:defRPr>
            </a:lvl1pPr>
            <a:lvl2pPr marL="457177" indent="0" algn="l" defTabSz="914355" rtl="0" eaLnBrk="1" latinLnBrk="0" hangingPunct="1">
              <a:lnSpc>
                <a:spcPct val="90000"/>
              </a:lnSpc>
              <a:spcBef>
                <a:spcPts val="500"/>
              </a:spcBef>
              <a:buFont typeface="Arial" panose="020B0604020202020204" pitchFamily="34" charset="0"/>
              <a:buNone/>
              <a:defRPr sz="2000" b="0" i="0" kern="1200">
                <a:solidFill>
                  <a:schemeClr val="tx1"/>
                </a:solidFill>
                <a:latin typeface="Public Sans Light" pitchFamily="2" charset="77"/>
                <a:ea typeface="+mn-ea"/>
                <a:cs typeface="+mn-cs"/>
              </a:defRPr>
            </a:lvl2pPr>
            <a:lvl3pPr marL="1142943" indent="-228589" algn="l" defTabSz="914355" rtl="0" eaLnBrk="1" latinLnBrk="0" hangingPunct="1">
              <a:lnSpc>
                <a:spcPct val="90000"/>
              </a:lnSpc>
              <a:spcBef>
                <a:spcPts val="500"/>
              </a:spcBef>
              <a:buFont typeface="Arial" panose="020B0604020202020204" pitchFamily="34" charset="0"/>
              <a:buChar char="•"/>
              <a:defRPr sz="1600" b="0" i="0" kern="1200">
                <a:solidFill>
                  <a:schemeClr val="tx1"/>
                </a:solidFill>
                <a:latin typeface="Public Sans Medium" pitchFamily="2" charset="77"/>
                <a:ea typeface="+mn-ea"/>
                <a:cs typeface="+mn-cs"/>
              </a:defRPr>
            </a:lvl3pPr>
            <a:lvl4pPr marL="1600120" indent="-228589" algn="l" defTabSz="914355" rtl="0" eaLnBrk="1" latinLnBrk="0" hangingPunct="1">
              <a:lnSpc>
                <a:spcPct val="90000"/>
              </a:lnSpc>
              <a:spcBef>
                <a:spcPts val="500"/>
              </a:spcBef>
              <a:buFont typeface="Arial" panose="020B0604020202020204" pitchFamily="34" charset="0"/>
              <a:buChar char="•"/>
              <a:defRPr sz="1200" b="1" i="0" kern="1200">
                <a:solidFill>
                  <a:schemeClr val="tx1"/>
                </a:solidFill>
                <a:latin typeface="Public Sans SemiBold" pitchFamily="2" charset="77"/>
                <a:ea typeface="+mn-ea"/>
                <a:cs typeface="+mn-cs"/>
              </a:defRPr>
            </a:lvl4pPr>
            <a:lvl5pPr marL="2057297" indent="-228589" algn="l" defTabSz="914355" rtl="0" eaLnBrk="1" latinLnBrk="0" hangingPunct="1">
              <a:lnSpc>
                <a:spcPct val="90000"/>
              </a:lnSpc>
              <a:spcBef>
                <a:spcPts val="500"/>
              </a:spcBef>
              <a:buFont typeface="Arial" panose="020B0604020202020204" pitchFamily="34" charset="0"/>
              <a:buChar char="•"/>
              <a:defRPr sz="1400" b="0" i="0" kern="1200">
                <a:solidFill>
                  <a:schemeClr val="tx1"/>
                </a:solidFill>
                <a:latin typeface="Public Sans Light" pitchFamily="2" charset="77"/>
                <a:ea typeface="+mn-ea"/>
                <a:cs typeface="+mn-cs"/>
              </a:defRPr>
            </a:lvl5pPr>
            <a:lvl6pPr marL="2514475"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AU" dirty="0">
                <a:solidFill>
                  <a:srgbClr val="22272B"/>
                </a:solidFill>
                <a:latin typeface="PublicSans"/>
              </a:rPr>
              <a:t>Imagine you’re reading a book</a:t>
            </a:r>
          </a:p>
          <a:p>
            <a:pPr marL="342900" indent="-342900">
              <a:buFont typeface="Arial" panose="020B0604020202020204" pitchFamily="34" charset="0"/>
              <a:buChar char="•"/>
            </a:pPr>
            <a:r>
              <a:rPr lang="en-AU" dirty="0">
                <a:solidFill>
                  <a:srgbClr val="22272B"/>
                </a:solidFill>
                <a:latin typeface="PublicSans"/>
              </a:rPr>
              <a:t>When you are reading a sentence, you keep in mind what you have read so far to understand the full context of the sentence, right?</a:t>
            </a:r>
          </a:p>
          <a:p>
            <a:pPr marL="342900" indent="-342900">
              <a:buFont typeface="Arial" panose="020B0604020202020204" pitchFamily="34" charset="0"/>
              <a:buChar char="•"/>
            </a:pPr>
            <a:r>
              <a:rPr lang="en-AU" b="0" i="0" dirty="0">
                <a:solidFill>
                  <a:srgbClr val="22272B"/>
                </a:solidFill>
                <a:effectLst/>
                <a:latin typeface="PublicSans"/>
              </a:rPr>
              <a:t>This is basically how a RNN works</a:t>
            </a:r>
            <a:r>
              <a:rPr lang="en-AU" dirty="0">
                <a:solidFill>
                  <a:srgbClr val="22272B"/>
                </a:solidFill>
                <a:latin typeface="PublicSans"/>
              </a:rPr>
              <a:t> - it has a form of memory!</a:t>
            </a:r>
          </a:p>
          <a:p>
            <a:pPr marL="342900" indent="-342900">
              <a:buFont typeface="Arial" panose="020B0604020202020204" pitchFamily="34" charset="0"/>
              <a:buChar char="•"/>
            </a:pPr>
            <a:endParaRPr lang="en-AU" dirty="0">
              <a:solidFill>
                <a:srgbClr val="22272B"/>
              </a:solidFill>
              <a:latin typeface="PublicSans"/>
            </a:endParaRPr>
          </a:p>
        </p:txBody>
      </p:sp>
      <p:pic>
        <p:nvPicPr>
          <p:cNvPr id="2052" name="Picture 4" descr="13 Tricks That Will Help You Read More Books | Entrepreneur">
            <a:extLst>
              <a:ext uri="{FF2B5EF4-FFF2-40B4-BE49-F238E27FC236}">
                <a16:creationId xmlns:a16="http://schemas.microsoft.com/office/drawing/2014/main" id="{2F971D77-0BDF-FFBE-1489-9D73C27D39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5087" y="2852936"/>
            <a:ext cx="3900602" cy="2924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533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771EC5-7E60-51A8-5086-25840C6F468D}"/>
              </a:ext>
            </a:extLst>
          </p:cNvPr>
          <p:cNvSpPr>
            <a:spLocks noGrp="1"/>
          </p:cNvSpPr>
          <p:nvPr>
            <p:ph type="body" sz="quarter" idx="12"/>
          </p:nvPr>
        </p:nvSpPr>
        <p:spPr/>
        <p:txBody>
          <a:bodyPr/>
          <a:lstStyle/>
          <a:p>
            <a:pPr marL="800077" lvl="1" indent="-342900">
              <a:buFont typeface="Arial" panose="020B0604020202020204" pitchFamily="34" charset="0"/>
              <a:buChar char="•"/>
            </a:pPr>
            <a:endParaRPr lang="en-US" dirty="0"/>
          </a:p>
          <a:p>
            <a:pPr marL="800077" lvl="1" indent="-342900">
              <a:buFont typeface="Arial" panose="020B0604020202020204" pitchFamily="34" charset="0"/>
              <a:buChar char="•"/>
            </a:pPr>
            <a:endParaRPr lang="en-US" dirty="0"/>
          </a:p>
          <a:p>
            <a:pPr marL="800077" lvl="1" indent="-342900">
              <a:buFont typeface="Arial" panose="020B0604020202020204" pitchFamily="34" charset="0"/>
              <a:buChar char="•"/>
            </a:pPr>
            <a:endParaRPr lang="en-US" dirty="0"/>
          </a:p>
          <a:p>
            <a:pPr lvl="1"/>
            <a:endParaRPr lang="en-US" dirty="0"/>
          </a:p>
          <a:p>
            <a:pPr marL="800077" lvl="1" indent="-3429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08CFA4F9-24B6-2874-5BE4-8612942336AE}"/>
              </a:ext>
            </a:extLst>
          </p:cNvPr>
          <p:cNvSpPr>
            <a:spLocks noGrp="1"/>
          </p:cNvSpPr>
          <p:nvPr>
            <p:ph type="title"/>
          </p:nvPr>
        </p:nvSpPr>
        <p:spPr/>
        <p:txBody>
          <a:bodyPr/>
          <a:lstStyle/>
          <a:p>
            <a:r>
              <a:rPr lang="en-US" dirty="0"/>
              <a:t>RNN</a:t>
            </a:r>
          </a:p>
        </p:txBody>
      </p:sp>
      <p:sp>
        <p:nvSpPr>
          <p:cNvPr id="4" name="Text Placeholder 1">
            <a:extLst>
              <a:ext uri="{FF2B5EF4-FFF2-40B4-BE49-F238E27FC236}">
                <a16:creationId xmlns:a16="http://schemas.microsoft.com/office/drawing/2014/main" id="{84119569-F658-D07B-D6E8-3FDE2DA38D5E}"/>
              </a:ext>
            </a:extLst>
          </p:cNvPr>
          <p:cNvSpPr txBox="1">
            <a:spLocks/>
          </p:cNvSpPr>
          <p:nvPr/>
        </p:nvSpPr>
        <p:spPr>
          <a:xfrm>
            <a:off x="4664224" y="485055"/>
            <a:ext cx="6267128" cy="5789101"/>
          </a:xfrm>
          <a:prstGeom prst="rect">
            <a:avLst/>
          </a:prstGeom>
        </p:spPr>
        <p:txBody>
          <a:bodyPr vert="horz" lIns="91440" tIns="45720" rIns="91440" bIns="45720" rtlCol="0">
            <a:normAutofit/>
          </a:bodyPr>
          <a:lstStyle>
            <a:lvl1pPr marL="0" indent="0" algn="l" defTabSz="914355" rtl="0" eaLnBrk="1" latinLnBrk="0" hangingPunct="1">
              <a:lnSpc>
                <a:spcPct val="90000"/>
              </a:lnSpc>
              <a:spcBef>
                <a:spcPts val="1000"/>
              </a:spcBef>
              <a:buFont typeface="Arial" panose="020B0604020202020204" pitchFamily="34" charset="0"/>
              <a:buNone/>
              <a:defRPr sz="2000" b="0" i="0" kern="1200">
                <a:solidFill>
                  <a:schemeClr val="tx1"/>
                </a:solidFill>
                <a:latin typeface="Public Sans Light" pitchFamily="2" charset="77"/>
                <a:ea typeface="+mn-ea"/>
                <a:cs typeface="+mn-cs"/>
              </a:defRPr>
            </a:lvl1pPr>
            <a:lvl2pPr marL="457177" indent="0" algn="l" defTabSz="914355" rtl="0" eaLnBrk="1" latinLnBrk="0" hangingPunct="1">
              <a:lnSpc>
                <a:spcPct val="90000"/>
              </a:lnSpc>
              <a:spcBef>
                <a:spcPts val="500"/>
              </a:spcBef>
              <a:buFont typeface="Arial" panose="020B0604020202020204" pitchFamily="34" charset="0"/>
              <a:buNone/>
              <a:defRPr sz="2000" b="0" i="0" kern="1200">
                <a:solidFill>
                  <a:schemeClr val="tx1"/>
                </a:solidFill>
                <a:latin typeface="Public Sans Light" pitchFamily="2" charset="77"/>
                <a:ea typeface="+mn-ea"/>
                <a:cs typeface="+mn-cs"/>
              </a:defRPr>
            </a:lvl2pPr>
            <a:lvl3pPr marL="1142943" indent="-228589" algn="l" defTabSz="914355" rtl="0" eaLnBrk="1" latinLnBrk="0" hangingPunct="1">
              <a:lnSpc>
                <a:spcPct val="90000"/>
              </a:lnSpc>
              <a:spcBef>
                <a:spcPts val="500"/>
              </a:spcBef>
              <a:buFont typeface="Arial" panose="020B0604020202020204" pitchFamily="34" charset="0"/>
              <a:buChar char="•"/>
              <a:defRPr sz="1600" b="0" i="0" kern="1200">
                <a:solidFill>
                  <a:schemeClr val="tx1"/>
                </a:solidFill>
                <a:latin typeface="Public Sans Medium" pitchFamily="2" charset="77"/>
                <a:ea typeface="+mn-ea"/>
                <a:cs typeface="+mn-cs"/>
              </a:defRPr>
            </a:lvl3pPr>
            <a:lvl4pPr marL="1600120" indent="-228589" algn="l" defTabSz="914355" rtl="0" eaLnBrk="1" latinLnBrk="0" hangingPunct="1">
              <a:lnSpc>
                <a:spcPct val="90000"/>
              </a:lnSpc>
              <a:spcBef>
                <a:spcPts val="500"/>
              </a:spcBef>
              <a:buFont typeface="Arial" panose="020B0604020202020204" pitchFamily="34" charset="0"/>
              <a:buChar char="•"/>
              <a:defRPr sz="1200" b="1" i="0" kern="1200">
                <a:solidFill>
                  <a:schemeClr val="tx1"/>
                </a:solidFill>
                <a:latin typeface="Public Sans SemiBold" pitchFamily="2" charset="77"/>
                <a:ea typeface="+mn-ea"/>
                <a:cs typeface="+mn-cs"/>
              </a:defRPr>
            </a:lvl4pPr>
            <a:lvl5pPr marL="2057297" indent="-228589" algn="l" defTabSz="914355" rtl="0" eaLnBrk="1" latinLnBrk="0" hangingPunct="1">
              <a:lnSpc>
                <a:spcPct val="90000"/>
              </a:lnSpc>
              <a:spcBef>
                <a:spcPts val="500"/>
              </a:spcBef>
              <a:buFont typeface="Arial" panose="020B0604020202020204" pitchFamily="34" charset="0"/>
              <a:buChar char="•"/>
              <a:defRPr sz="1400" b="0" i="0" kern="1200">
                <a:solidFill>
                  <a:schemeClr val="tx1"/>
                </a:solidFill>
                <a:latin typeface="Public Sans Light" pitchFamily="2" charset="77"/>
                <a:ea typeface="+mn-ea"/>
                <a:cs typeface="+mn-cs"/>
              </a:defRPr>
            </a:lvl5pPr>
            <a:lvl6pPr marL="2514475"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RNNs were the first kind of neural network to have an </a:t>
            </a:r>
            <a:r>
              <a:rPr lang="en-US" dirty="0">
                <a:solidFill>
                  <a:srgbClr val="00B0F0"/>
                </a:solidFill>
              </a:rPr>
              <a:t>internal memory</a:t>
            </a:r>
            <a:r>
              <a:rPr lang="en-US" dirty="0"/>
              <a:t>, and are therefore incredible learners</a:t>
            </a:r>
          </a:p>
          <a:p>
            <a:pPr marL="342900" indent="-342900">
              <a:buFont typeface="Arial" panose="020B0604020202020204" pitchFamily="34" charset="0"/>
              <a:buChar char="•"/>
            </a:pPr>
            <a:r>
              <a:rPr lang="en-US" dirty="0"/>
              <a:t>Internal memory allows RNNs to </a:t>
            </a:r>
            <a:r>
              <a:rPr lang="en-US" dirty="0">
                <a:solidFill>
                  <a:srgbClr val="00B0F0"/>
                </a:solidFill>
              </a:rPr>
              <a:t>use information from previous inputs to influence future behaviour</a:t>
            </a:r>
          </a:p>
          <a:p>
            <a:pPr marL="342900" indent="-342900">
              <a:buFont typeface="Arial" panose="020B0604020202020204" pitchFamily="34" charset="0"/>
              <a:buChar char="•"/>
            </a:pPr>
            <a:r>
              <a:rPr lang="en-AU" b="0" i="0" dirty="0">
                <a:solidFill>
                  <a:srgbClr val="22272B"/>
                </a:solidFill>
                <a:effectLst/>
                <a:latin typeface="PublicSans"/>
              </a:rPr>
              <a:t>Differences between RNNs and feedforward networks</a:t>
            </a:r>
          </a:p>
          <a:p>
            <a:pPr marL="800077" lvl="1" indent="-342900">
              <a:buFont typeface="Arial" panose="020B0604020202020204" pitchFamily="34" charset="0"/>
              <a:buChar char="•"/>
            </a:pPr>
            <a:r>
              <a:rPr lang="en-AU" b="0" i="0" dirty="0">
                <a:solidFill>
                  <a:srgbClr val="22272B"/>
                </a:solidFill>
                <a:effectLst/>
                <a:latin typeface="PublicSans"/>
              </a:rPr>
              <a:t>RNNs </a:t>
            </a:r>
            <a:r>
              <a:rPr lang="en-AU" dirty="0">
                <a:solidFill>
                  <a:srgbClr val="22272B"/>
                </a:solidFill>
                <a:latin typeface="PublicSans"/>
              </a:rPr>
              <a:t>use </a:t>
            </a:r>
            <a:r>
              <a:rPr lang="en-AU" dirty="0">
                <a:solidFill>
                  <a:srgbClr val="00B0F0"/>
                </a:solidFill>
                <a:latin typeface="PublicSans"/>
              </a:rPr>
              <a:t>loops</a:t>
            </a:r>
            <a:r>
              <a:rPr lang="en-AU" dirty="0">
                <a:solidFill>
                  <a:srgbClr val="22272B"/>
                </a:solidFill>
                <a:latin typeface="PublicSans"/>
              </a:rPr>
              <a:t> whereas feedforward networks do not</a:t>
            </a:r>
          </a:p>
          <a:p>
            <a:pPr marL="800077" lvl="1" indent="-342900">
              <a:buFont typeface="Arial" panose="020B0604020202020204" pitchFamily="34" charset="0"/>
              <a:buChar char="•"/>
            </a:pPr>
            <a:r>
              <a:rPr lang="en-AU" dirty="0">
                <a:solidFill>
                  <a:srgbClr val="22272B"/>
                </a:solidFill>
                <a:latin typeface="PublicSans"/>
              </a:rPr>
              <a:t>RNNs </a:t>
            </a:r>
            <a:r>
              <a:rPr lang="en-AU" dirty="0">
                <a:solidFill>
                  <a:srgbClr val="00B0F0"/>
                </a:solidFill>
                <a:latin typeface="PublicSans"/>
              </a:rPr>
              <a:t>share </a:t>
            </a:r>
            <a:r>
              <a:rPr lang="en-AU" i="0" dirty="0">
                <a:solidFill>
                  <a:srgbClr val="00B0F0"/>
                </a:solidFill>
                <a:effectLst/>
                <a:latin typeface="PublicSans"/>
              </a:rPr>
              <a:t>parameters </a:t>
            </a:r>
            <a:r>
              <a:rPr lang="en-AU" b="0" i="0" dirty="0">
                <a:solidFill>
                  <a:srgbClr val="22272B"/>
                </a:solidFill>
                <a:effectLst/>
                <a:latin typeface="PublicSans"/>
              </a:rPr>
              <a:t>over each layer of the network, while feedforward networks have different weight parameters for each node</a:t>
            </a:r>
          </a:p>
        </p:txBody>
      </p:sp>
    </p:spTree>
    <p:extLst>
      <p:ext uri="{BB962C8B-B14F-4D97-AF65-F5344CB8AC3E}">
        <p14:creationId xmlns:p14="http://schemas.microsoft.com/office/powerpoint/2010/main" val="1384423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771EC5-7E60-51A8-5086-25840C6F468D}"/>
              </a:ext>
            </a:extLst>
          </p:cNvPr>
          <p:cNvSpPr>
            <a:spLocks noGrp="1"/>
          </p:cNvSpPr>
          <p:nvPr>
            <p:ph type="body" sz="quarter" idx="12"/>
          </p:nvPr>
        </p:nvSpPr>
        <p:spPr/>
        <p:txBody>
          <a:bodyPr/>
          <a:lstStyle/>
          <a:p>
            <a:pPr marL="800077" lvl="1" indent="-342900">
              <a:buFont typeface="Arial" panose="020B0604020202020204" pitchFamily="34" charset="0"/>
              <a:buChar char="•"/>
            </a:pPr>
            <a:endParaRPr lang="en-US" dirty="0"/>
          </a:p>
          <a:p>
            <a:pPr marL="800077" lvl="1" indent="-342900">
              <a:buFont typeface="Arial" panose="020B0604020202020204" pitchFamily="34" charset="0"/>
              <a:buChar char="•"/>
            </a:pPr>
            <a:endParaRPr lang="en-US" dirty="0"/>
          </a:p>
          <a:p>
            <a:pPr marL="800077" lvl="1" indent="-342900">
              <a:buFont typeface="Arial" panose="020B0604020202020204" pitchFamily="34" charset="0"/>
              <a:buChar char="•"/>
            </a:pPr>
            <a:endParaRPr lang="en-US" dirty="0"/>
          </a:p>
          <a:p>
            <a:pPr lvl="1"/>
            <a:endParaRPr lang="en-US" dirty="0"/>
          </a:p>
          <a:p>
            <a:pPr marL="800077" lvl="1" indent="-3429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08CFA4F9-24B6-2874-5BE4-8612942336AE}"/>
              </a:ext>
            </a:extLst>
          </p:cNvPr>
          <p:cNvSpPr>
            <a:spLocks noGrp="1"/>
          </p:cNvSpPr>
          <p:nvPr>
            <p:ph type="title"/>
          </p:nvPr>
        </p:nvSpPr>
        <p:spPr/>
        <p:txBody>
          <a:bodyPr/>
          <a:lstStyle/>
          <a:p>
            <a:r>
              <a:rPr lang="en-US" dirty="0"/>
              <a:t>RNN</a:t>
            </a:r>
          </a:p>
        </p:txBody>
      </p:sp>
      <p:sp>
        <p:nvSpPr>
          <p:cNvPr id="4" name="Text Placeholder 1">
            <a:extLst>
              <a:ext uri="{FF2B5EF4-FFF2-40B4-BE49-F238E27FC236}">
                <a16:creationId xmlns:a16="http://schemas.microsoft.com/office/drawing/2014/main" id="{84119569-F658-D07B-D6E8-3FDE2DA38D5E}"/>
              </a:ext>
            </a:extLst>
          </p:cNvPr>
          <p:cNvSpPr txBox="1">
            <a:spLocks/>
          </p:cNvSpPr>
          <p:nvPr/>
        </p:nvSpPr>
        <p:spPr>
          <a:xfrm>
            <a:off x="4664224" y="485055"/>
            <a:ext cx="6267128" cy="5789101"/>
          </a:xfrm>
          <a:prstGeom prst="rect">
            <a:avLst/>
          </a:prstGeom>
        </p:spPr>
        <p:txBody>
          <a:bodyPr vert="horz" lIns="91440" tIns="45720" rIns="91440" bIns="45720" rtlCol="0">
            <a:normAutofit/>
          </a:bodyPr>
          <a:lstStyle>
            <a:lvl1pPr marL="0" indent="0" algn="l" defTabSz="914355" rtl="0" eaLnBrk="1" latinLnBrk="0" hangingPunct="1">
              <a:lnSpc>
                <a:spcPct val="90000"/>
              </a:lnSpc>
              <a:spcBef>
                <a:spcPts val="1000"/>
              </a:spcBef>
              <a:buFont typeface="Arial" panose="020B0604020202020204" pitchFamily="34" charset="0"/>
              <a:buNone/>
              <a:defRPr sz="2000" b="0" i="0" kern="1200">
                <a:solidFill>
                  <a:schemeClr val="tx1"/>
                </a:solidFill>
                <a:latin typeface="Public Sans Light" pitchFamily="2" charset="77"/>
                <a:ea typeface="+mn-ea"/>
                <a:cs typeface="+mn-cs"/>
              </a:defRPr>
            </a:lvl1pPr>
            <a:lvl2pPr marL="457177" indent="0" algn="l" defTabSz="914355" rtl="0" eaLnBrk="1" latinLnBrk="0" hangingPunct="1">
              <a:lnSpc>
                <a:spcPct val="90000"/>
              </a:lnSpc>
              <a:spcBef>
                <a:spcPts val="500"/>
              </a:spcBef>
              <a:buFont typeface="Arial" panose="020B0604020202020204" pitchFamily="34" charset="0"/>
              <a:buNone/>
              <a:defRPr sz="2000" b="0" i="0" kern="1200">
                <a:solidFill>
                  <a:schemeClr val="tx1"/>
                </a:solidFill>
                <a:latin typeface="Public Sans Light" pitchFamily="2" charset="77"/>
                <a:ea typeface="+mn-ea"/>
                <a:cs typeface="+mn-cs"/>
              </a:defRPr>
            </a:lvl2pPr>
            <a:lvl3pPr marL="1142943" indent="-228589" algn="l" defTabSz="914355" rtl="0" eaLnBrk="1" latinLnBrk="0" hangingPunct="1">
              <a:lnSpc>
                <a:spcPct val="90000"/>
              </a:lnSpc>
              <a:spcBef>
                <a:spcPts val="500"/>
              </a:spcBef>
              <a:buFont typeface="Arial" panose="020B0604020202020204" pitchFamily="34" charset="0"/>
              <a:buChar char="•"/>
              <a:defRPr sz="1600" b="0" i="0" kern="1200">
                <a:solidFill>
                  <a:schemeClr val="tx1"/>
                </a:solidFill>
                <a:latin typeface="Public Sans Medium" pitchFamily="2" charset="77"/>
                <a:ea typeface="+mn-ea"/>
                <a:cs typeface="+mn-cs"/>
              </a:defRPr>
            </a:lvl3pPr>
            <a:lvl4pPr marL="1600120" indent="-228589" algn="l" defTabSz="914355" rtl="0" eaLnBrk="1" latinLnBrk="0" hangingPunct="1">
              <a:lnSpc>
                <a:spcPct val="90000"/>
              </a:lnSpc>
              <a:spcBef>
                <a:spcPts val="500"/>
              </a:spcBef>
              <a:buFont typeface="Arial" panose="020B0604020202020204" pitchFamily="34" charset="0"/>
              <a:buChar char="•"/>
              <a:defRPr sz="1200" b="1" i="0" kern="1200">
                <a:solidFill>
                  <a:schemeClr val="tx1"/>
                </a:solidFill>
                <a:latin typeface="Public Sans SemiBold" pitchFamily="2" charset="77"/>
                <a:ea typeface="+mn-ea"/>
                <a:cs typeface="+mn-cs"/>
              </a:defRPr>
            </a:lvl4pPr>
            <a:lvl5pPr marL="2057297" indent="-228589" algn="l" defTabSz="914355" rtl="0" eaLnBrk="1" latinLnBrk="0" hangingPunct="1">
              <a:lnSpc>
                <a:spcPct val="90000"/>
              </a:lnSpc>
              <a:spcBef>
                <a:spcPts val="500"/>
              </a:spcBef>
              <a:buFont typeface="Arial" panose="020B0604020202020204" pitchFamily="34" charset="0"/>
              <a:buChar char="•"/>
              <a:defRPr sz="1400" b="0" i="0" kern="1200">
                <a:solidFill>
                  <a:schemeClr val="tx1"/>
                </a:solidFill>
                <a:latin typeface="Public Sans Light" pitchFamily="2" charset="77"/>
                <a:ea typeface="+mn-ea"/>
                <a:cs typeface="+mn-cs"/>
              </a:defRPr>
            </a:lvl5pPr>
            <a:lvl6pPr marL="2514475"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AU" sz="1800" b="1" i="0" dirty="0">
                <a:solidFill>
                  <a:srgbClr val="374151"/>
                </a:solidFill>
                <a:effectLst/>
                <a:latin typeface="Calibri" panose="020F0502020204030204" pitchFamily="34" charset="0"/>
                <a:cs typeface="Calibri" panose="020F0502020204030204" pitchFamily="34" charset="0"/>
              </a:rPr>
              <a:t>Input and Output</a:t>
            </a:r>
            <a:r>
              <a:rPr lang="en-AU" sz="1800" b="0" i="0" dirty="0">
                <a:solidFill>
                  <a:srgbClr val="374151"/>
                </a:solidFill>
                <a:effectLst/>
                <a:latin typeface="Calibri" panose="020F0502020204030204" pitchFamily="34" charset="0"/>
                <a:cs typeface="Calibri" panose="020F0502020204030204" pitchFamily="34" charset="0"/>
              </a:rPr>
              <a:t>: In an RNN, we give it an input (like a word from a sentence), and it gives us an output (like the next word prediction). </a:t>
            </a:r>
          </a:p>
          <a:p>
            <a:pPr algn="just"/>
            <a:r>
              <a:rPr lang="en-AU" sz="1800" b="1" dirty="0">
                <a:solidFill>
                  <a:srgbClr val="374151"/>
                </a:solidFill>
                <a:latin typeface="Calibri" panose="020F0502020204030204" pitchFamily="34" charset="0"/>
                <a:cs typeface="Calibri" panose="020F0502020204030204" pitchFamily="34" charset="0"/>
              </a:rPr>
              <a:t>Memory</a:t>
            </a:r>
            <a:r>
              <a:rPr lang="en-AU" sz="1800" dirty="0">
                <a:solidFill>
                  <a:srgbClr val="374151"/>
                </a:solidFill>
                <a:latin typeface="Calibri" panose="020F0502020204030204" pitchFamily="34" charset="0"/>
                <a:cs typeface="Calibri" panose="020F0502020204030204" pitchFamily="34" charset="0"/>
              </a:rPr>
              <a:t>:</a:t>
            </a:r>
            <a:r>
              <a:rPr lang="en-AU" sz="1800" b="1" dirty="0">
                <a:solidFill>
                  <a:srgbClr val="374151"/>
                </a:solidFill>
                <a:latin typeface="Calibri" panose="020F0502020204030204" pitchFamily="34" charset="0"/>
                <a:cs typeface="Calibri" panose="020F0502020204030204" pitchFamily="34" charset="0"/>
              </a:rPr>
              <a:t> </a:t>
            </a:r>
            <a:r>
              <a:rPr lang="en-AU" sz="1800" b="0" i="0" dirty="0">
                <a:solidFill>
                  <a:srgbClr val="374151"/>
                </a:solidFill>
                <a:effectLst/>
                <a:latin typeface="Calibri" panose="020F0502020204030204" pitchFamily="34" charset="0"/>
                <a:cs typeface="Calibri" panose="020F0502020204030204" pitchFamily="34" charset="0"/>
              </a:rPr>
              <a:t>But it also maintains a hidden state, or its "memory", from the previous inputs</a:t>
            </a:r>
          </a:p>
          <a:p>
            <a:pPr algn="just"/>
            <a:r>
              <a:rPr lang="en-AU" sz="1800" b="1" i="0" dirty="0">
                <a:solidFill>
                  <a:srgbClr val="374151"/>
                </a:solidFill>
                <a:effectLst/>
                <a:latin typeface="Calibri" panose="020F0502020204030204" pitchFamily="34" charset="0"/>
                <a:cs typeface="Calibri" panose="020F0502020204030204" pitchFamily="34" charset="0"/>
              </a:rPr>
              <a:t>Hidden State</a:t>
            </a:r>
            <a:r>
              <a:rPr lang="en-AU" sz="1800" b="0" i="0" dirty="0">
                <a:solidFill>
                  <a:srgbClr val="374151"/>
                </a:solidFill>
                <a:effectLst/>
                <a:latin typeface="Calibri" panose="020F0502020204030204" pitchFamily="34" charset="0"/>
                <a:cs typeface="Calibri" panose="020F0502020204030204" pitchFamily="34" charset="0"/>
              </a:rPr>
              <a:t>: This hidden state is updated every time we give the RNN a new input. So, if we're giving it words one-by-one from a sentence, it's updating its memory each time with the new word</a:t>
            </a:r>
          </a:p>
          <a:p>
            <a:pPr algn="just"/>
            <a:r>
              <a:rPr lang="en-AU" sz="1800" b="1" i="0" dirty="0">
                <a:solidFill>
                  <a:srgbClr val="374151"/>
                </a:solidFill>
                <a:effectLst/>
                <a:latin typeface="Calibri" panose="020F0502020204030204" pitchFamily="34" charset="0"/>
                <a:cs typeface="Calibri" panose="020F0502020204030204" pitchFamily="34" charset="0"/>
              </a:rPr>
              <a:t>Recurrent</a:t>
            </a:r>
            <a:r>
              <a:rPr lang="en-AU" sz="1800" b="0" i="0" dirty="0">
                <a:solidFill>
                  <a:srgbClr val="374151"/>
                </a:solidFill>
                <a:effectLst/>
                <a:latin typeface="Calibri" panose="020F0502020204030204" pitchFamily="34" charset="0"/>
                <a:cs typeface="Calibri" panose="020F0502020204030204" pitchFamily="34" charset="0"/>
              </a:rPr>
              <a:t>: The term "recurrent" means the output at a certain step becomes part of the input for the next step. This is what allows the RNN to carry information through a sequence and not treat each input in isolation</a:t>
            </a:r>
          </a:p>
          <a:p>
            <a:pPr algn="just"/>
            <a:r>
              <a:rPr lang="en-AU" sz="1800" b="1" i="0" dirty="0">
                <a:solidFill>
                  <a:srgbClr val="374151"/>
                </a:solidFill>
                <a:effectLst/>
                <a:latin typeface="Calibri" panose="020F0502020204030204" pitchFamily="34" charset="0"/>
                <a:cs typeface="Calibri" panose="020F0502020204030204" pitchFamily="34" charset="0"/>
              </a:rPr>
              <a:t>Training</a:t>
            </a:r>
            <a:r>
              <a:rPr lang="en-AU" sz="1800" b="0" i="0" dirty="0">
                <a:solidFill>
                  <a:srgbClr val="374151"/>
                </a:solidFill>
                <a:effectLst/>
                <a:latin typeface="Calibri" panose="020F0502020204030204" pitchFamily="34" charset="0"/>
                <a:cs typeface="Calibri" panose="020F0502020204030204" pitchFamily="34" charset="0"/>
              </a:rPr>
              <a:t>: During training, we adjust the internal parameters of the RNN based on the error of its predictions, using a method called </a:t>
            </a:r>
            <a:r>
              <a:rPr lang="en-AU" sz="1800" b="0" i="0" dirty="0">
                <a:solidFill>
                  <a:srgbClr val="00B0F0"/>
                </a:solidFill>
                <a:effectLst/>
                <a:latin typeface="Calibri" panose="020F0502020204030204" pitchFamily="34" charset="0"/>
                <a:cs typeface="Calibri" panose="020F0502020204030204" pitchFamily="34" charset="0"/>
              </a:rPr>
              <a:t>backpropagation through time (BPTT)</a:t>
            </a:r>
            <a:r>
              <a:rPr lang="en-AU" sz="1800" b="0" i="0" dirty="0">
                <a:solidFill>
                  <a:srgbClr val="374151"/>
                </a:solidFill>
                <a:effectLst/>
                <a:latin typeface="Calibri" panose="020F0502020204030204" pitchFamily="34" charset="0"/>
                <a:cs typeface="Calibri" panose="020F0502020204030204" pitchFamily="34" charset="0"/>
              </a:rPr>
              <a:t>. This process gradually helps the RNN to learn the correct weights and biases, so it can predict more accurately</a:t>
            </a:r>
          </a:p>
        </p:txBody>
      </p:sp>
    </p:spTree>
    <p:extLst>
      <p:ext uri="{BB962C8B-B14F-4D97-AF65-F5344CB8AC3E}">
        <p14:creationId xmlns:p14="http://schemas.microsoft.com/office/powerpoint/2010/main" val="4085207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5E4F7A1-883E-B4B9-CECD-C1E08F8979A2}"/>
              </a:ext>
            </a:extLst>
          </p:cNvPr>
          <p:cNvSpPr>
            <a:spLocks noGrp="1"/>
          </p:cNvSpPr>
          <p:nvPr>
            <p:ph type="title"/>
          </p:nvPr>
        </p:nvSpPr>
        <p:spPr>
          <a:xfrm>
            <a:off x="836675" y="60313"/>
            <a:ext cx="10515600" cy="1505883"/>
          </a:xfrm>
        </p:spPr>
        <p:txBody>
          <a:bodyPr vert="horz" lIns="91440" tIns="45720" rIns="91440" bIns="45720" rtlCol="0" anchor="ctr">
            <a:normAutofit/>
          </a:bodyPr>
          <a:lstStyle/>
          <a:p>
            <a:pPr defTabSz="914400"/>
            <a:r>
              <a:rPr lang="en-US" sz="5200" kern="1200" dirty="0">
                <a:solidFill>
                  <a:schemeClr val="tx1"/>
                </a:solidFill>
                <a:latin typeface="+mj-lt"/>
                <a:ea typeface="+mj-ea"/>
                <a:cs typeface="+mj-cs"/>
              </a:rPr>
              <a:t>Use Cases</a:t>
            </a:r>
          </a:p>
        </p:txBody>
      </p:sp>
      <p:pic>
        <p:nvPicPr>
          <p:cNvPr id="5" name="Picture 4" descr="A screenshot of a computer&#10;&#10;Description automatically generated with medium confidence">
            <a:extLst>
              <a:ext uri="{FF2B5EF4-FFF2-40B4-BE49-F238E27FC236}">
                <a16:creationId xmlns:a16="http://schemas.microsoft.com/office/drawing/2014/main" id="{7E457114-4CFB-D2AA-0236-989F16D893F1}"/>
              </a:ext>
            </a:extLst>
          </p:cNvPr>
          <p:cNvPicPr>
            <a:picLocks noChangeAspect="1"/>
          </p:cNvPicPr>
          <p:nvPr/>
        </p:nvPicPr>
        <p:blipFill>
          <a:blip r:embed="rId2"/>
          <a:stretch>
            <a:fillRect/>
          </a:stretch>
        </p:blipFill>
        <p:spPr>
          <a:xfrm>
            <a:off x="966747" y="1340768"/>
            <a:ext cx="10255455" cy="4845703"/>
          </a:xfrm>
          <a:prstGeom prst="rect">
            <a:avLst/>
          </a:prstGeom>
        </p:spPr>
      </p:pic>
    </p:spTree>
    <p:extLst>
      <p:ext uri="{BB962C8B-B14F-4D97-AF65-F5344CB8AC3E}">
        <p14:creationId xmlns:p14="http://schemas.microsoft.com/office/powerpoint/2010/main" val="2066626770"/>
      </p:ext>
    </p:extLst>
  </p:cSld>
  <p:clrMapOvr>
    <a:masterClrMapping/>
  </p:clrMapOvr>
</p:sld>
</file>

<file path=ppt/theme/theme1.xml><?xml version="1.0" encoding="utf-8"?>
<a:theme xmlns:a="http://schemas.openxmlformats.org/drawingml/2006/main" name="1_Office Theme">
  <a:themeElements>
    <a:clrScheme name="IAT">
      <a:dk1>
        <a:srgbClr val="22272B"/>
      </a:dk1>
      <a:lt1>
        <a:srgbClr val="FFFFFF"/>
      </a:lt1>
      <a:dk2>
        <a:srgbClr val="44546A"/>
      </a:dk2>
      <a:lt2>
        <a:srgbClr val="E7E6E6"/>
      </a:lt2>
      <a:accent1>
        <a:srgbClr val="002664"/>
      </a:accent1>
      <a:accent2>
        <a:srgbClr val="D7153A"/>
      </a:accent2>
      <a:accent3>
        <a:srgbClr val="22272B"/>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Business Tools Document" ma:contentTypeID="0x01010055232073D057B0409E23B42B38E8238900493C8CCFE7D6F84AB1DA25E25211ABAC" ma:contentTypeVersion="8" ma:contentTypeDescription="" ma:contentTypeScope="" ma:versionID="80da31e78f9ed5d7fc8dbbad1752540a">
  <xsd:schema xmlns:xsd="http://www.w3.org/2001/XMLSchema" xmlns:xs="http://www.w3.org/2001/XMLSchema" xmlns:p="http://schemas.microsoft.com/office/2006/metadata/properties" xmlns:ns2="363f131b-4af0-4a66-9de1-3f50ca42dcc1" xmlns:ns3="a31d1c7a-dd7d-4d87-b847-a7765e70a4ce" targetNamespace="http://schemas.microsoft.com/office/2006/metadata/properties" ma:root="true" ma:fieldsID="6d8f17872d1e32d1d0e06401cba6d90f" ns2:_="" ns3:_="">
    <xsd:import namespace="363f131b-4af0-4a66-9de1-3f50ca42dcc1"/>
    <xsd:import namespace="a31d1c7a-dd7d-4d87-b847-a7765e70a4ce"/>
    <xsd:element name="properties">
      <xsd:complexType>
        <xsd:sequence>
          <xsd:element name="documentManagement">
            <xsd:complexType>
              <xsd:all>
                <xsd:element ref="ns2:Topic" minOccurs="0"/>
                <xsd:element ref="ns2:ToolType" minOccurs="0"/>
                <xsd:element ref="ns2:IntranetDocumentOwner" minOccurs="0"/>
                <xsd:element ref="ns2:DocumentDescription" minOccurs="0"/>
                <xsd:element ref="ns2:IntranetDocumentApprover" minOccurs="0"/>
                <xsd:element ref="ns2:TaxKeywordTaxHTField" minOccurs="0"/>
                <xsd:element ref="ns2:TaxCatchAll" minOccurs="0"/>
                <xsd:element ref="ns2:TaxCatchAllLabel" minOccurs="0"/>
                <xsd:element ref="ns2:LastReviewDate" minOccurs="0"/>
                <xsd:element ref="ns3:_dlc_DocId" minOccurs="0"/>
                <xsd:element ref="ns3:_dlc_DocIdUrl" minOccurs="0"/>
                <xsd:element ref="ns3: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63f131b-4af0-4a66-9de1-3f50ca42dcc1" elementFormDefault="qualified">
    <xsd:import namespace="http://schemas.microsoft.com/office/2006/documentManagement/types"/>
    <xsd:import namespace="http://schemas.microsoft.com/office/infopath/2007/PartnerControls"/>
    <xsd:element name="Topic" ma:index="8" nillable="true" ma:displayName="Topic" ma:internalName="Topic">
      <xsd:simpleType>
        <xsd:restriction base="dms:Text">
          <xsd:maxLength value="255"/>
        </xsd:restriction>
      </xsd:simpleType>
    </xsd:element>
    <xsd:element name="ToolType" ma:index="9" nillable="true" ma:displayName="Tool Type" ma:internalName="ToolType" ma:readOnly="false">
      <xsd:simpleType>
        <xsd:restriction base="dms:Text">
          <xsd:maxLength value="255"/>
        </xsd:restriction>
      </xsd:simpleType>
    </xsd:element>
    <xsd:element name="IntranetDocumentOwner" ma:index="10" nillable="true" ma:displayName="IntranetDocumentOwner" ma:list="UserInfo" ma:SharePointGroup="0" ma:internalName="IntranetDocument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Description" ma:index="11" nillable="true" ma:displayName="Short Description" ma:internalName="DocumentDescription" ma:readOnly="false">
      <xsd:simpleType>
        <xsd:restriction base="dms:Note">
          <xsd:maxLength value="255"/>
        </xsd:restriction>
      </xsd:simpleType>
    </xsd:element>
    <xsd:element name="IntranetDocumentApprover" ma:index="12" nillable="true" ma:displayName="File Approver" ma:list="UserInfo" ma:SharePointGroup="0" ma:internalName="IntranetDocumentApprov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KeywordTaxHTField" ma:index="13" nillable="true" ma:taxonomy="true" ma:internalName="TaxKeywordTaxHTField" ma:taxonomyFieldName="TaxKeyword" ma:displayName="Enterprise Keywords" ma:fieldId="{23f27201-bee3-471e-b2e7-b64fd8b7ca38}" ma:taxonomyMulti="true" ma:sspId="af1f244e-4708-4e92-9549-94d3b5a2e936" ma:termSetId="00000000-0000-0000-0000-000000000000" ma:anchorId="00000000-0000-0000-0000-000000000000" ma:open="true" ma:isKeyword="true">
      <xsd:complexType>
        <xsd:sequence>
          <xsd:element ref="pc:Terms" minOccurs="0" maxOccurs="1"/>
        </xsd:sequence>
      </xsd:complexType>
    </xsd:element>
    <xsd:element name="TaxCatchAll" ma:index="14" nillable="true" ma:displayName="Taxonomy Catch All Column" ma:hidden="true" ma:list="{15f57331-8fc5-41f0-86c1-a36b1dad30f4}" ma:internalName="TaxCatchAll" ma:showField="CatchAllData" ma:web="a31d1c7a-dd7d-4d87-b847-a7765e70a4ce">
      <xsd:complexType>
        <xsd:complexContent>
          <xsd:extension base="dms:MultiChoiceLookup">
            <xsd:sequence>
              <xsd:element name="Value" type="dms:Lookup" maxOccurs="unbounded" minOccurs="0" nillable="true"/>
            </xsd:sequence>
          </xsd:extension>
        </xsd:complexContent>
      </xsd:complexType>
    </xsd:element>
    <xsd:element name="TaxCatchAllLabel" ma:index="15" nillable="true" ma:displayName="Taxonomy Catch All Column1" ma:hidden="true" ma:list="{15f57331-8fc5-41f0-86c1-a36b1dad30f4}" ma:internalName="TaxCatchAllLabel" ma:readOnly="true" ma:showField="CatchAllDataLabel" ma:web="a31d1c7a-dd7d-4d87-b847-a7765e70a4ce">
      <xsd:complexType>
        <xsd:complexContent>
          <xsd:extension base="dms:MultiChoiceLookup">
            <xsd:sequence>
              <xsd:element name="Value" type="dms:Lookup" maxOccurs="unbounded" minOccurs="0" nillable="true"/>
            </xsd:sequence>
          </xsd:extension>
        </xsd:complexContent>
      </xsd:complexType>
    </xsd:element>
    <xsd:element name="LastReviewDate" ma:index="17" nillable="true" ma:displayName="Last Reviewed" ma:format="DateOnly" ma:internalName="LastReviewDate" ma:readOnly="fals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31d1c7a-dd7d-4d87-b847-a7765e70a4ce" elementFormDefault="qualified">
    <xsd:import namespace="http://schemas.microsoft.com/office/2006/documentManagement/types"/>
    <xsd:import namespace="http://schemas.microsoft.com/office/infopath/2007/PartnerControls"/>
    <xsd:element name="_dlc_DocId" ma:index="18" nillable="true" ma:displayName="Document ID Value" ma:description="The value of the document ID assigned to this item." ma:internalName="_dlc_DocId" ma:readOnly="true">
      <xsd:simpleType>
        <xsd:restriction base="dms:Text"/>
      </xsd:simpleType>
    </xsd:element>
    <xsd:element name="_dlc_DocIdUrl" ma:index="1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2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363f131b-4af0-4a66-9de1-3f50ca42dcc1" xsi:nil="true"/>
    <Topic xmlns="363f131b-4af0-4a66-9de1-3f50ca42dcc1" xsi:nil="true"/>
    <DocumentDescription xmlns="363f131b-4af0-4a66-9de1-3f50ca42dcc1" xsi:nil="true"/>
    <LastReviewDate xmlns="363f131b-4af0-4a66-9de1-3f50ca42dcc1" xsi:nil="true"/>
    <ToolType xmlns="363f131b-4af0-4a66-9de1-3f50ca42dcc1" xsi:nil="true"/>
    <IntranetDocumentApprover xmlns="363f131b-4af0-4a66-9de1-3f50ca42dcc1">
      <UserInfo>
        <DisplayName/>
        <AccountId xsi:nil="true"/>
        <AccountType/>
      </UserInfo>
    </IntranetDocumentApprover>
    <TaxKeywordTaxHTField xmlns="363f131b-4af0-4a66-9de1-3f50ca42dcc1">
      <Terms xmlns="http://schemas.microsoft.com/office/infopath/2007/PartnerControls"/>
    </TaxKeywordTaxHTField>
    <IntranetDocumentOwner xmlns="363f131b-4af0-4a66-9de1-3f50ca42dcc1">
      <UserInfo>
        <DisplayName/>
        <AccountId xsi:nil="true"/>
        <AccountType/>
      </UserInfo>
    </IntranetDocumentOwner>
    <_dlc_DocId xmlns="a31d1c7a-dd7d-4d87-b847-a7765e70a4ce">BTRDL-535181817-8199</_dlc_DocId>
    <_dlc_DocIdUrl xmlns="a31d1c7a-dd7d-4d87-b847-a7765e70a4ce">
      <Url>https://tafensw.sharepoint.com/sites/Int-BusinessTools/_layouts/15/DocIdRedir.aspx?ID=BTRDL-535181817-8199</Url>
      <Description>BTRDL-535181817-8199</Description>
    </_dlc_DocIdUrl>
  </documentManagement>
</p:properties>
</file>

<file path=customXml/item4.xml><?xml version="1.0" encoding="utf-8"?>
<?mso-contentType ?>
<SharedContentType xmlns="Microsoft.SharePoint.Taxonomy.ContentTypeSync" SourceId="7cbc2fe7-373b-4481-8641-e4ac488d53d6" ContentTypeId="0x01010055232073D057B0409E23B42B38E82389" PreviousValue="false"/>
</file>

<file path=customXml/item5.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C7BDBB57-8F38-4562-993F-F66CA2B932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63f131b-4af0-4a66-9de1-3f50ca42dcc1"/>
    <ds:schemaRef ds:uri="a31d1c7a-dd7d-4d87-b847-a7765e70a4c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B295409-87F5-4059-A4C5-E3B6F172F2EC}">
  <ds:schemaRefs>
    <ds:schemaRef ds:uri="http://schemas.microsoft.com/sharepoint/v3/contenttype/forms"/>
  </ds:schemaRefs>
</ds:datastoreItem>
</file>

<file path=customXml/itemProps3.xml><?xml version="1.0" encoding="utf-8"?>
<ds:datastoreItem xmlns:ds="http://schemas.openxmlformats.org/officeDocument/2006/customXml" ds:itemID="{41FA59BA-3BD1-47B0-BF47-82DB9E0B37AA}">
  <ds:schemaRefs>
    <ds:schemaRef ds:uri="http://schemas.microsoft.com/office/2006/metadata/properties"/>
    <ds:schemaRef ds:uri="http://schemas.microsoft.com/office/infopath/2007/PartnerControls"/>
    <ds:schemaRef ds:uri="363f131b-4af0-4a66-9de1-3f50ca42dcc1"/>
    <ds:schemaRef ds:uri="a31d1c7a-dd7d-4d87-b847-a7765e70a4ce"/>
  </ds:schemaRefs>
</ds:datastoreItem>
</file>

<file path=customXml/itemProps4.xml><?xml version="1.0" encoding="utf-8"?>
<ds:datastoreItem xmlns:ds="http://schemas.openxmlformats.org/officeDocument/2006/customXml" ds:itemID="{CF4F771E-208A-4D11-B957-7A1A724AEE30}">
  <ds:schemaRefs>
    <ds:schemaRef ds:uri="Microsoft.SharePoint.Taxonomy.ContentTypeSync"/>
  </ds:schemaRefs>
</ds:datastoreItem>
</file>

<file path=customXml/itemProps5.xml><?xml version="1.0" encoding="utf-8"?>
<ds:datastoreItem xmlns:ds="http://schemas.openxmlformats.org/officeDocument/2006/customXml" ds:itemID="{4A62213E-6FFB-4D64-8825-581292652322}">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
  <TotalTime>903</TotalTime>
  <Words>1124</Words>
  <Application>Microsoft Macintosh PowerPoint</Application>
  <PresentationFormat>Widescreen</PresentationFormat>
  <Paragraphs>106</Paragraphs>
  <Slides>21</Slides>
  <Notes>0</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Arial</vt:lpstr>
      <vt:lpstr>Calibri</vt:lpstr>
      <vt:lpstr>Calibri Light</vt:lpstr>
      <vt:lpstr>Courier New</vt:lpstr>
      <vt:lpstr>Public Sans</vt:lpstr>
      <vt:lpstr>Public Sans Light</vt:lpstr>
      <vt:lpstr>Public Sans Medium</vt:lpstr>
      <vt:lpstr>Public Sans SemiBold</vt:lpstr>
      <vt:lpstr>PublicSans</vt:lpstr>
      <vt:lpstr>1_Office Theme</vt:lpstr>
      <vt:lpstr>Deep Learning Foundations</vt:lpstr>
      <vt:lpstr>PowerPoint Presentation</vt:lpstr>
      <vt:lpstr>Recurrent Neural Networks (RNNs)</vt:lpstr>
      <vt:lpstr>RNN vs Feedforward Network</vt:lpstr>
      <vt:lpstr>RNNs</vt:lpstr>
      <vt:lpstr>What is RNN?</vt:lpstr>
      <vt:lpstr>RNN</vt:lpstr>
      <vt:lpstr>RNN</vt:lpstr>
      <vt:lpstr>Use Cases</vt:lpstr>
      <vt:lpstr>Types of RNNs</vt:lpstr>
      <vt:lpstr>Understanding RNNs, Vanishing &amp; Exploding Gradient Problems </vt:lpstr>
      <vt:lpstr>Challenges</vt:lpstr>
      <vt:lpstr>Vanishing &amp; Exploding Gradient Problems</vt:lpstr>
      <vt:lpstr>Solution 1:  Activation Function</vt:lpstr>
      <vt:lpstr>Solution 2: Weight Initialisation</vt:lpstr>
      <vt:lpstr>Solution 3: Gradient Clipping</vt:lpstr>
      <vt:lpstr>Solution 4: Long Short-Term Memory</vt:lpstr>
      <vt:lpstr>What is LSTM?</vt:lpstr>
      <vt:lpstr>What is LSTM?</vt:lpstr>
      <vt:lpstr>Applications of LSTM</vt:lpstr>
      <vt:lpstr>Week 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Bliss Taylor</dc:creator>
  <cp:lastModifiedBy>Darshana Shah</cp:lastModifiedBy>
  <cp:revision>123</cp:revision>
  <dcterms:created xsi:type="dcterms:W3CDTF">2022-10-17T03:53:28Z</dcterms:created>
  <dcterms:modified xsi:type="dcterms:W3CDTF">2023-06-26T09:49:56Z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0x01010055232073D057B0409E23B42B38E8238900493C8CCFE7D6F84AB1DA25E25211ABAC</vt:lpwstr>
  </property>
  <property fmtid="{D5CDD505-2E9C-101B-9397-08002B2CF9AE}" pid="3" name="_dlc_DocIdItemGuid">
    <vt:lpwstr>944bcf51-e965-46f7-88da-4c4a39394bd6</vt:lpwstr>
  </property>
</Properties>
</file>